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omments/comment3.xml" ContentType="application/vnd.openxmlformats-officedocument.presentationml.comments+xml"/>
  <Override PartName="/ppt/commentAuthors.xml" ContentType="application/vnd.openxmlformats-officedocument.presentationml.commentAuthors+xml"/>
  <Override PartName="/ppt/slideLayouts/slideLayout10.xml" ContentType="application/vnd.openxmlformats-officedocument.presentationml.slideLayout+xml"/>
  <Override PartName="/ppt/comments/comment1.xml" ContentType="application/vnd.openxmlformats-officedocument.presentationml.comments+xml"/>
  <Override PartName="/ppt/comments/comment2.xml" ContentType="application/vnd.openxmlformats-officedocument.presentationml.comment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36"/>
  </p:notesMasterIdLst>
  <p:handoutMasterIdLst>
    <p:handoutMasterId r:id="rId37"/>
  </p:handoutMasterIdLst>
  <p:sldIdLst>
    <p:sldId id="256" r:id="rId2"/>
    <p:sldId id="272" r:id="rId3"/>
    <p:sldId id="257" r:id="rId4"/>
    <p:sldId id="271" r:id="rId5"/>
    <p:sldId id="273" r:id="rId6"/>
    <p:sldId id="277" r:id="rId7"/>
    <p:sldId id="388" r:id="rId8"/>
    <p:sldId id="349" r:id="rId9"/>
    <p:sldId id="350" r:id="rId10"/>
    <p:sldId id="280" r:id="rId11"/>
    <p:sldId id="281" r:id="rId12"/>
    <p:sldId id="282" r:id="rId13"/>
    <p:sldId id="283" r:id="rId14"/>
    <p:sldId id="285" r:id="rId15"/>
    <p:sldId id="319" r:id="rId16"/>
    <p:sldId id="286" r:id="rId17"/>
    <p:sldId id="322" r:id="rId18"/>
    <p:sldId id="298" r:id="rId19"/>
    <p:sldId id="299" r:id="rId20"/>
    <p:sldId id="304" r:id="rId21"/>
    <p:sldId id="305" r:id="rId22"/>
    <p:sldId id="306" r:id="rId23"/>
    <p:sldId id="321" r:id="rId24"/>
    <p:sldId id="382" r:id="rId25"/>
    <p:sldId id="337" r:id="rId26"/>
    <p:sldId id="352" r:id="rId27"/>
    <p:sldId id="386" r:id="rId28"/>
    <p:sldId id="387" r:id="rId29"/>
    <p:sldId id="353" r:id="rId30"/>
    <p:sldId id="355" r:id="rId31"/>
    <p:sldId id="357" r:id="rId32"/>
    <p:sldId id="372" r:id="rId33"/>
    <p:sldId id="373" r:id="rId34"/>
    <p:sldId id="374" r:id="rId35"/>
  </p:sldIdLst>
  <p:sldSz cx="12192000" cy="6858000"/>
  <p:notesSz cx="9926638" cy="6797675"/>
  <p:defaultTextStyle>
    <a:defPPr rtl="0">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15" clrIdx="0">
    <p:extLst>
      <p:ext uri="{19B8F6BF-5375-455C-9EA6-DF929625EA0E}">
        <p15:presenceInfo xmlns=""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AB3C19"/>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B301B821-A1FF-4177-AEE7-76D212191A0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420" autoAdjust="0"/>
    <p:restoredTop sz="87640" autoAdjust="0"/>
  </p:normalViewPr>
  <p:slideViewPr>
    <p:cSldViewPr snapToGrid="0">
      <p:cViewPr varScale="1">
        <p:scale>
          <a:sx n="87" d="100"/>
          <a:sy n="87" d="100"/>
        </p:scale>
        <p:origin x="-600" y="-91"/>
      </p:cViewPr>
      <p:guideLst>
        <p:guide orient="horz" pos="2160"/>
        <p:guide pos="3840"/>
      </p:guideLst>
    </p:cSldViewPr>
  </p:slideViewPr>
  <p:notesTextViewPr>
    <p:cViewPr>
      <p:scale>
        <a:sx n="1" d="1"/>
        <a:sy n="1" d="1"/>
      </p:scale>
      <p:origin x="0" y="0"/>
    </p:cViewPr>
  </p:notesTextViewPr>
  <p:sorterViewPr>
    <p:cViewPr>
      <p:scale>
        <a:sx n="150" d="100"/>
        <a:sy n="150" d="100"/>
      </p:scale>
      <p:origin x="0" y="0"/>
    </p:cViewPr>
  </p:sorterViewPr>
  <p:notesViewPr>
    <p:cSldViewPr snapToGrid="0">
      <p:cViewPr varScale="1">
        <p:scale>
          <a:sx n="100" d="100"/>
          <a:sy n="100" d="100"/>
        </p:scale>
        <p:origin x="3552" y="42"/>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8-22T14:51:46.682" idx="5">
    <p:pos x="10" y="10"/>
    <p:text>歡迎光臨-僑愛國小
流程表-彰德國中
檢查流程-二林高中</p:text>
    <p:extLst>
      <p:ext uri="{C676402C-5697-4E1C-873F-D02D1690AC5C}">
        <p15:threadingInfo xmlns="" xmlns:p15="http://schemas.microsoft.com/office/powerpoint/2012/main" timeZoneBias="-48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0-08-22T14:53:20.263" idx="7">
    <p:pos x="10" y="10"/>
    <p:text>溪湖國小</p:text>
    <p:extLst>
      <p:ext uri="{C676402C-5697-4E1C-873F-D02D1690AC5C}">
        <p15:threadingInfo xmlns="" xmlns:p15="http://schemas.microsoft.com/office/powerpoint/2012/main" timeZoneBias="-48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1" dt="2020-08-22T14:53:41.057" idx="8">
    <p:pos x="10" y="10"/>
    <p:text>福興國中
彰興國中</p:text>
    <p:extLst>
      <p:ext uri="{C676402C-5697-4E1C-873F-D02D1690AC5C}">
        <p15:threadingInfo xmlns="" xmlns:p15="http://schemas.microsoft.com/office/powerpoint/2012/main" timeZoneBias="-48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預留位置 1"/>
          <p:cNvSpPr>
            <a:spLocks noGrp="1"/>
          </p:cNvSpPr>
          <p:nvPr>
            <p:ph type="hdr" sz="quarter"/>
          </p:nvPr>
        </p:nvSpPr>
        <p:spPr>
          <a:xfrm>
            <a:off x="0" y="1"/>
            <a:ext cx="4301543" cy="341064"/>
          </a:xfrm>
          <a:prstGeom prst="rect">
            <a:avLst/>
          </a:prstGeom>
        </p:spPr>
        <p:txBody>
          <a:bodyPr vert="horz" lIns="91440" tIns="45720" rIns="91440" bIns="45720" rtlCol="0"/>
          <a:lstStyle>
            <a:lvl1pPr algn="l" rtl="0">
              <a:defRPr sz="1200"/>
            </a:lvl1pPr>
          </a:lstStyle>
          <a:p>
            <a:pPr rtl="0"/>
            <a:endParaRPr lang="zh-TW" altLang="en-US" dirty="0">
              <a:latin typeface="微軟正黑體" panose="020B0604030504040204" pitchFamily="34" charset="-120"/>
              <a:ea typeface="微軟正黑體" panose="020B0604030504040204" pitchFamily="34" charset="-120"/>
            </a:endParaRPr>
          </a:p>
        </p:txBody>
      </p:sp>
      <p:sp>
        <p:nvSpPr>
          <p:cNvPr id="3" name="日期預留位置 2"/>
          <p:cNvSpPr>
            <a:spLocks noGrp="1"/>
          </p:cNvSpPr>
          <p:nvPr>
            <p:ph type="dt" sz="quarter" idx="1"/>
          </p:nvPr>
        </p:nvSpPr>
        <p:spPr>
          <a:xfrm>
            <a:off x="5622798" y="1"/>
            <a:ext cx="4301543" cy="341064"/>
          </a:xfrm>
          <a:prstGeom prst="rect">
            <a:avLst/>
          </a:prstGeom>
        </p:spPr>
        <p:txBody>
          <a:bodyPr vert="horz" lIns="91440" tIns="45720" rIns="91440" bIns="45720" rtlCol="0"/>
          <a:lstStyle>
            <a:lvl1pPr algn="l" rtl="0">
              <a:defRPr sz="1200"/>
            </a:lvl1pPr>
          </a:lstStyle>
          <a:p>
            <a:pPr algn="r" rtl="0"/>
            <a:fld id="{4CC41EA7-2139-4E9D-AF99-8F454BB27995}" type="datetime1">
              <a:rPr lang="zh-TW" altLang="en-US" smtClean="0">
                <a:latin typeface="微軟正黑體" panose="020B0604030504040204" pitchFamily="34" charset="-120"/>
                <a:ea typeface="微軟正黑體" panose="020B0604030504040204" pitchFamily="34" charset="-120"/>
              </a:rPr>
              <a:pPr algn="r" rtl="0"/>
              <a:t>2025/8/18</a:t>
            </a:fld>
            <a:endParaRPr lang="zh-TW" altLang="en-US" dirty="0">
              <a:latin typeface="微軟正黑體" panose="020B0604030504040204" pitchFamily="34" charset="-120"/>
              <a:ea typeface="微軟正黑體" panose="020B0604030504040204" pitchFamily="34" charset="-120"/>
            </a:endParaRPr>
          </a:p>
        </p:txBody>
      </p:sp>
      <p:sp>
        <p:nvSpPr>
          <p:cNvPr id="4" name="頁尾預留位置 3"/>
          <p:cNvSpPr>
            <a:spLocks noGrp="1"/>
          </p:cNvSpPr>
          <p:nvPr>
            <p:ph type="ftr" sz="quarter" idx="2"/>
          </p:nvPr>
        </p:nvSpPr>
        <p:spPr>
          <a:xfrm>
            <a:off x="0" y="6456612"/>
            <a:ext cx="4301543" cy="341063"/>
          </a:xfrm>
          <a:prstGeom prst="rect">
            <a:avLst/>
          </a:prstGeom>
        </p:spPr>
        <p:txBody>
          <a:bodyPr vert="horz" lIns="91440" tIns="45720" rIns="91440" bIns="45720" rtlCol="0" anchor="b"/>
          <a:lstStyle>
            <a:lvl1pPr algn="l" rtl="0">
              <a:defRPr sz="1200"/>
            </a:lvl1pPr>
          </a:lstStyle>
          <a:p>
            <a:pPr rtl="0"/>
            <a:endParaRPr lang="zh-TW" altLang="en-US" dirty="0">
              <a:latin typeface="微軟正黑體" panose="020B0604030504040204" pitchFamily="34" charset="-120"/>
              <a:ea typeface="微軟正黑體" panose="020B0604030504040204" pitchFamily="34" charset="-120"/>
            </a:endParaRPr>
          </a:p>
        </p:txBody>
      </p:sp>
      <p:sp>
        <p:nvSpPr>
          <p:cNvPr id="5" name="投影片編號預留位置 4"/>
          <p:cNvSpPr>
            <a:spLocks noGrp="1"/>
          </p:cNvSpPr>
          <p:nvPr>
            <p:ph type="sldNum" sz="quarter" idx="3"/>
          </p:nvPr>
        </p:nvSpPr>
        <p:spPr>
          <a:xfrm>
            <a:off x="5622798" y="6456612"/>
            <a:ext cx="4301543" cy="341063"/>
          </a:xfrm>
          <a:prstGeom prst="rect">
            <a:avLst/>
          </a:prstGeom>
        </p:spPr>
        <p:txBody>
          <a:bodyPr vert="horz" lIns="91440" tIns="45720" rIns="91440" bIns="45720" rtlCol="0" anchor="b"/>
          <a:lstStyle>
            <a:lvl1pPr algn="l" rtl="0">
              <a:defRPr sz="1200"/>
            </a:lvl1pPr>
          </a:lstStyle>
          <a:p>
            <a:pPr algn="r" rtl="0"/>
            <a:fld id="{73F7AA83-DE31-4E93-AB07-EF7FB05F6670}" type="slidenum">
              <a:rPr lang="en-US" altLang="zh-TW">
                <a:latin typeface="微軟正黑體" panose="020B0604030504040204" pitchFamily="34" charset="-120"/>
                <a:ea typeface="微軟正黑體" panose="020B0604030504040204" pitchFamily="34" charset="-120"/>
              </a:rPr>
              <a:pPr algn="r" rtl="0"/>
              <a:t>‹#›</a:t>
            </a:fld>
            <a:endParaRPr lang="en-US" altLang="zh-TW" dirty="0">
              <a:latin typeface="微軟正黑體" panose="020B0604030504040204" pitchFamily="34" charset="-120"/>
              <a:ea typeface="微軟正黑體" panose="020B0604030504040204" pitchFamily="34" charset="-120"/>
            </a:endParaRPr>
          </a:p>
        </p:txBody>
      </p:sp>
    </p:spTree>
    <p:extLst>
      <p:ext uri="{BB962C8B-B14F-4D97-AF65-F5344CB8AC3E}">
        <p14:creationId xmlns="" xmlns:p14="http://schemas.microsoft.com/office/powerpoint/2010/main" val="32212903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投影片影像預留位置 3"/>
          <p:cNvSpPr>
            <a:spLocks noGrp="1" noRot="1" noChangeAspect="1"/>
          </p:cNvSpPr>
          <p:nvPr>
            <p:ph type="sldImg" idx="2"/>
          </p:nvPr>
        </p:nvSpPr>
        <p:spPr>
          <a:xfrm>
            <a:off x="2924175" y="849313"/>
            <a:ext cx="4078288" cy="2293937"/>
          </a:xfrm>
          <a:prstGeom prst="rect">
            <a:avLst/>
          </a:prstGeom>
          <a:noFill/>
          <a:ln w="12700">
            <a:solidFill>
              <a:prstClr val="black"/>
            </a:solidFill>
          </a:ln>
        </p:spPr>
        <p:txBody>
          <a:bodyPr vert="horz" lIns="91440" tIns="45720" rIns="91440" bIns="45720" rtlCol="0" anchor="ctr"/>
          <a:lstStyle/>
          <a:p>
            <a:pPr rtl="0"/>
            <a:endParaRPr lang="zh-TW" altLang="en-US" dirty="0"/>
          </a:p>
        </p:txBody>
      </p:sp>
      <p:sp>
        <p:nvSpPr>
          <p:cNvPr id="5" name="備忘稿預留位置 4"/>
          <p:cNvSpPr>
            <a:spLocks noGrp="1"/>
          </p:cNvSpPr>
          <p:nvPr>
            <p:ph type="body" sz="quarter" idx="3"/>
          </p:nvPr>
        </p:nvSpPr>
        <p:spPr>
          <a:xfrm>
            <a:off x="992664" y="3271381"/>
            <a:ext cx="7941310" cy="2676585"/>
          </a:xfrm>
          <a:prstGeom prst="rect">
            <a:avLst/>
          </a:prstGeom>
        </p:spPr>
        <p:txBody>
          <a:bodyPr vert="horz" lIns="91440" tIns="45720" rIns="91440" bIns="45720" rtlCol="0"/>
          <a:lstStyle/>
          <a:p>
            <a:pPr lvl="0" rtl="0"/>
            <a:r>
              <a:rPr lang="zh-TW" altLang="en-US" dirty="0"/>
              <a:t>按一下以編輯母片文字樣式</a:t>
            </a:r>
          </a:p>
          <a:p>
            <a:pPr lvl="1" rtl="0"/>
            <a:r>
              <a:rPr lang="zh-TW" altLang="en-US" dirty="0"/>
              <a:t>第二層</a:t>
            </a:r>
          </a:p>
          <a:p>
            <a:pPr lvl="2" rtl="0"/>
            <a:r>
              <a:rPr lang="zh-TW" altLang="en-US" dirty="0"/>
              <a:t>第三層</a:t>
            </a:r>
          </a:p>
          <a:p>
            <a:pPr lvl="3" rtl="0"/>
            <a:r>
              <a:rPr lang="zh-TW" altLang="en-US" dirty="0"/>
              <a:t>第四層</a:t>
            </a:r>
          </a:p>
          <a:p>
            <a:pPr lvl="4" rtl="0"/>
            <a:r>
              <a:rPr lang="zh-TW" altLang="en-US" dirty="0"/>
              <a:t>第五層</a:t>
            </a:r>
          </a:p>
        </p:txBody>
      </p:sp>
      <p:sp>
        <p:nvSpPr>
          <p:cNvPr id="8" name="頁首預留位置 1"/>
          <p:cNvSpPr>
            <a:spLocks noGrp="1"/>
          </p:cNvSpPr>
          <p:nvPr>
            <p:ph type="hdr" sz="quarter"/>
          </p:nvPr>
        </p:nvSpPr>
        <p:spPr>
          <a:xfrm>
            <a:off x="0" y="1"/>
            <a:ext cx="4301543" cy="341064"/>
          </a:xfrm>
          <a:prstGeom prst="rect">
            <a:avLst/>
          </a:prstGeom>
        </p:spPr>
        <p:txBody>
          <a:bodyPr vert="horz" lIns="91440" tIns="45720" rIns="91440" bIns="45720" rtlCol="0"/>
          <a:lstStyle>
            <a:lvl1pPr algn="l" rtl="0">
              <a:defRPr sz="1200"/>
            </a:lvl1pPr>
          </a:lstStyle>
          <a:p>
            <a:pPr rtl="0"/>
            <a:endParaRPr lang="zh-TW" altLang="en-US" dirty="0">
              <a:latin typeface="微軟正黑體" panose="020B0604030504040204" pitchFamily="34" charset="-120"/>
              <a:ea typeface="微軟正黑體" panose="020B0604030504040204" pitchFamily="34" charset="-120"/>
            </a:endParaRPr>
          </a:p>
        </p:txBody>
      </p:sp>
      <p:sp>
        <p:nvSpPr>
          <p:cNvPr id="9" name="日期預留位置 2"/>
          <p:cNvSpPr>
            <a:spLocks noGrp="1"/>
          </p:cNvSpPr>
          <p:nvPr>
            <p:ph type="dt" sz="quarter" idx="1"/>
          </p:nvPr>
        </p:nvSpPr>
        <p:spPr>
          <a:xfrm>
            <a:off x="5622798" y="1"/>
            <a:ext cx="4301543" cy="341064"/>
          </a:xfrm>
          <a:prstGeom prst="rect">
            <a:avLst/>
          </a:prstGeom>
        </p:spPr>
        <p:txBody>
          <a:bodyPr vert="horz" lIns="91440" tIns="45720" rIns="91440" bIns="45720" rtlCol="0"/>
          <a:lstStyle>
            <a:lvl1pPr algn="l" rtl="0">
              <a:defRPr sz="1200"/>
            </a:lvl1pPr>
          </a:lstStyle>
          <a:p>
            <a:pPr algn="r" rtl="0"/>
            <a:fld id="{4CC41EA7-2139-4E9D-AF99-8F454BB27995}" type="datetime1">
              <a:rPr lang="zh-TW" altLang="en-US" smtClean="0">
                <a:latin typeface="微軟正黑體" panose="020B0604030504040204" pitchFamily="34" charset="-120"/>
                <a:ea typeface="微軟正黑體" panose="020B0604030504040204" pitchFamily="34" charset="-120"/>
              </a:rPr>
              <a:pPr algn="r" rtl="0"/>
              <a:t>2025/8/18</a:t>
            </a:fld>
            <a:endParaRPr lang="zh-TW" altLang="en-US" dirty="0">
              <a:latin typeface="微軟正黑體" panose="020B0604030504040204" pitchFamily="34" charset="-120"/>
              <a:ea typeface="微軟正黑體" panose="020B0604030504040204" pitchFamily="34" charset="-120"/>
            </a:endParaRPr>
          </a:p>
        </p:txBody>
      </p:sp>
      <p:sp>
        <p:nvSpPr>
          <p:cNvPr id="10" name="頁尾預留位置 3"/>
          <p:cNvSpPr>
            <a:spLocks noGrp="1"/>
          </p:cNvSpPr>
          <p:nvPr>
            <p:ph type="ftr" sz="quarter" idx="4"/>
          </p:nvPr>
        </p:nvSpPr>
        <p:spPr>
          <a:xfrm>
            <a:off x="0" y="6456612"/>
            <a:ext cx="4301543" cy="341063"/>
          </a:xfrm>
          <a:prstGeom prst="rect">
            <a:avLst/>
          </a:prstGeom>
        </p:spPr>
        <p:txBody>
          <a:bodyPr vert="horz" lIns="91440" tIns="45720" rIns="91440" bIns="45720" rtlCol="0" anchor="b"/>
          <a:lstStyle>
            <a:lvl1pPr algn="l" rtl="0">
              <a:defRPr sz="1200"/>
            </a:lvl1pPr>
          </a:lstStyle>
          <a:p>
            <a:pPr rtl="0"/>
            <a:endParaRPr lang="zh-TW" altLang="en-US" dirty="0">
              <a:latin typeface="微軟正黑體" panose="020B0604030504040204" pitchFamily="34" charset="-120"/>
              <a:ea typeface="微軟正黑體" panose="020B0604030504040204" pitchFamily="34" charset="-120"/>
            </a:endParaRPr>
          </a:p>
        </p:txBody>
      </p:sp>
      <p:sp>
        <p:nvSpPr>
          <p:cNvPr id="11" name="投影片編號預留位置 4"/>
          <p:cNvSpPr>
            <a:spLocks noGrp="1"/>
          </p:cNvSpPr>
          <p:nvPr>
            <p:ph type="sldNum" sz="quarter" idx="5"/>
          </p:nvPr>
        </p:nvSpPr>
        <p:spPr>
          <a:xfrm>
            <a:off x="5622798" y="6456612"/>
            <a:ext cx="4301543" cy="341063"/>
          </a:xfrm>
          <a:prstGeom prst="rect">
            <a:avLst/>
          </a:prstGeom>
        </p:spPr>
        <p:txBody>
          <a:bodyPr vert="horz" lIns="91440" tIns="45720" rIns="91440" bIns="45720" rtlCol="0" anchor="b"/>
          <a:lstStyle>
            <a:lvl1pPr algn="l" rtl="0">
              <a:defRPr sz="1200"/>
            </a:lvl1pPr>
          </a:lstStyle>
          <a:p>
            <a:pPr algn="r" rtl="0"/>
            <a:fld id="{73F7AA83-DE31-4E93-AB07-EF7FB05F6670}" type="slidenum">
              <a:rPr lang="en-US" altLang="zh-TW">
                <a:latin typeface="微軟正黑體" panose="020B0604030504040204" pitchFamily="34" charset="-120"/>
                <a:ea typeface="微軟正黑體" panose="020B0604030504040204" pitchFamily="34" charset="-120"/>
              </a:rPr>
              <a:pPr algn="r" rtl="0"/>
              <a:t>‹#›</a:t>
            </a:fld>
            <a:endParaRPr lang="en-US" altLang="zh-TW" dirty="0">
              <a:latin typeface="微軟正黑體" panose="020B0604030504040204" pitchFamily="34" charset="-120"/>
              <a:ea typeface="微軟正黑體" panose="020B0604030504040204" pitchFamily="34" charset="-120"/>
            </a:endParaRPr>
          </a:p>
        </p:txBody>
      </p:sp>
    </p:spTree>
    <p:extLst>
      <p:ext uri="{BB962C8B-B14F-4D97-AF65-F5344CB8AC3E}">
        <p14:creationId xmlns="" xmlns:p14="http://schemas.microsoft.com/office/powerpoint/2010/main" val="31579979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軟正黑體" panose="020B0604030504040204" pitchFamily="34" charset="-120"/>
        <a:ea typeface="微軟正黑體" panose="020B0604030504040204" pitchFamily="34" charset="-120"/>
        <a:cs typeface="+mn-cs"/>
      </a:defRPr>
    </a:lvl1pPr>
    <a:lvl2pPr marL="457200" algn="l" defTabSz="914400" rtl="0" eaLnBrk="1" latinLnBrk="0" hangingPunct="1">
      <a:defRPr sz="1200" kern="1200">
        <a:solidFill>
          <a:schemeClr val="tx1"/>
        </a:solidFill>
        <a:latin typeface="微軟正黑體" panose="020B0604030504040204" pitchFamily="34" charset="-120"/>
        <a:ea typeface="微軟正黑體" panose="020B0604030504040204" pitchFamily="34" charset="-120"/>
        <a:cs typeface="+mn-cs"/>
      </a:defRPr>
    </a:lvl2pPr>
    <a:lvl3pPr marL="914400" algn="l" defTabSz="914400" rtl="0" eaLnBrk="1" latinLnBrk="0" hangingPunct="1">
      <a:defRPr sz="1200" kern="1200">
        <a:solidFill>
          <a:schemeClr val="tx1"/>
        </a:solidFill>
        <a:latin typeface="微軟正黑體" panose="020B0604030504040204" pitchFamily="34" charset="-120"/>
        <a:ea typeface="微軟正黑體" panose="020B0604030504040204" pitchFamily="34" charset="-120"/>
        <a:cs typeface="+mn-cs"/>
      </a:defRPr>
    </a:lvl3pPr>
    <a:lvl4pPr marL="1371600" algn="l" defTabSz="914400" rtl="0" eaLnBrk="1" latinLnBrk="0" hangingPunct="1">
      <a:defRPr sz="1200" kern="1200">
        <a:solidFill>
          <a:schemeClr val="tx1"/>
        </a:solidFill>
        <a:latin typeface="微軟正黑體" panose="020B0604030504040204" pitchFamily="34" charset="-120"/>
        <a:ea typeface="微軟正黑體" panose="020B0604030504040204" pitchFamily="34" charset="-120"/>
        <a:cs typeface="+mn-cs"/>
      </a:defRPr>
    </a:lvl4pPr>
    <a:lvl5pPr marL="1828800" algn="l" defTabSz="914400" rtl="0" eaLnBrk="1" latinLnBrk="0" hangingPunct="1">
      <a:defRPr sz="1200" kern="1200">
        <a:solidFill>
          <a:schemeClr val="tx1"/>
        </a:solidFill>
        <a:latin typeface="微軟正黑體" panose="020B0604030504040204" pitchFamily="34" charset="-120"/>
        <a:ea typeface="微軟正黑體" panose="020B0604030504040204" pitchFamily="34" charset="-12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預留位置 1"/>
          <p:cNvSpPr>
            <a:spLocks noGrp="1" noRot="1" noChangeAspect="1"/>
          </p:cNvSpPr>
          <p:nvPr>
            <p:ph type="sldImg"/>
          </p:nvPr>
        </p:nvSpPr>
        <p:spPr/>
      </p:sp>
      <p:sp>
        <p:nvSpPr>
          <p:cNvPr id="3" name="備忘稿預留位置 2"/>
          <p:cNvSpPr>
            <a:spLocks noGrp="1"/>
          </p:cNvSpPr>
          <p:nvPr>
            <p:ph type="body" idx="1"/>
          </p:nvPr>
        </p:nvSpPr>
        <p:spPr/>
        <p:txBody>
          <a:bodyPr rtlCol="0"/>
          <a:lstStyle/>
          <a:p>
            <a:pPr rtl="0"/>
            <a:endParaRPr lang="zh-TW" altLang="en-US" noProof="0" dirty="0"/>
          </a:p>
        </p:txBody>
      </p:sp>
      <p:sp>
        <p:nvSpPr>
          <p:cNvPr id="4" name="投影片編號預留位置 3"/>
          <p:cNvSpPr>
            <a:spLocks noGrp="1"/>
          </p:cNvSpPr>
          <p:nvPr>
            <p:ph type="sldNum" sz="quarter" idx="10"/>
          </p:nvPr>
        </p:nvSpPr>
        <p:spPr>
          <a:xfrm>
            <a:off x="5622798" y="6456612"/>
            <a:ext cx="4301543" cy="341063"/>
          </a:xfrm>
          <a:prstGeom prst="rect">
            <a:avLst/>
          </a:prstGeom>
        </p:spPr>
        <p:txBody>
          <a:bodyPr rtlCol="0"/>
          <a:lstStyle/>
          <a:p>
            <a:pPr algn="r" rtl="0"/>
            <a:fld id="{935E2820-AFE1-45FA-949E-17BDB534E1DC}" type="slidenum">
              <a:rPr lang="en-US" smtClean="0">
                <a:latin typeface="微軟正黑體" panose="020B0604030504040204" pitchFamily="34" charset="-120"/>
                <a:ea typeface="微軟正黑體" panose="020B0604030504040204" pitchFamily="34" charset="-120"/>
              </a:rPr>
              <a:pPr algn="r" rtl="0"/>
              <a:t>1</a:t>
            </a:fld>
            <a:endParaRPr lang="en-US" dirty="0">
              <a:latin typeface="微軟正黑體" panose="020B0604030504040204" pitchFamily="34" charset="-120"/>
              <a:ea typeface="微軟正黑體" panose="020B0604030504040204" pitchFamily="34" charset="-120"/>
            </a:endParaRPr>
          </a:p>
        </p:txBody>
      </p:sp>
    </p:spTree>
    <p:extLst>
      <p:ext uri="{BB962C8B-B14F-4D97-AF65-F5344CB8AC3E}">
        <p14:creationId xmlns="" xmlns:p14="http://schemas.microsoft.com/office/powerpoint/2010/main" val="3069915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預留位置 1"/>
          <p:cNvSpPr>
            <a:spLocks noGrp="1" noRot="1" noChangeAspect="1"/>
          </p:cNvSpPr>
          <p:nvPr>
            <p:ph type="sldImg"/>
          </p:nvPr>
        </p:nvSpPr>
        <p:spPr/>
      </p:sp>
      <p:sp>
        <p:nvSpPr>
          <p:cNvPr id="3" name="備忘稿預留位置 2"/>
          <p:cNvSpPr>
            <a:spLocks noGrp="1"/>
          </p:cNvSpPr>
          <p:nvPr>
            <p:ph type="body" idx="1"/>
          </p:nvPr>
        </p:nvSpPr>
        <p:spPr/>
        <p:txBody>
          <a:bodyPr rtlCol="0"/>
          <a:lstStyle/>
          <a:p>
            <a:pPr rtl="0"/>
            <a:endParaRPr lang="zh-TW" altLang="en-US" noProof="0" dirty="0">
              <a:latin typeface="微軟正黑體" panose="020B0604030504040204" pitchFamily="34" charset="-120"/>
              <a:ea typeface="微軟正黑體" panose="020B0604030504040204" pitchFamily="34" charset="-120"/>
            </a:endParaRPr>
          </a:p>
        </p:txBody>
      </p:sp>
      <p:sp>
        <p:nvSpPr>
          <p:cNvPr id="5" name="投影片編號預留位置 3"/>
          <p:cNvSpPr>
            <a:spLocks noGrp="1"/>
          </p:cNvSpPr>
          <p:nvPr>
            <p:ph type="sldNum" sz="quarter" idx="5"/>
          </p:nvPr>
        </p:nvSpPr>
        <p:spPr>
          <a:xfrm>
            <a:off x="5622798" y="6456612"/>
            <a:ext cx="4301543" cy="341063"/>
          </a:xfrm>
          <a:prstGeom prst="rect">
            <a:avLst/>
          </a:prstGeom>
        </p:spPr>
        <p:txBody>
          <a:bodyPr rtlCol="0"/>
          <a:lstStyle/>
          <a:p>
            <a:pPr algn="r" rtl="0"/>
            <a:fld id="{935E2820-AFE1-45FA-949E-17BDB534E1DC}" type="slidenum">
              <a:rPr lang="en-US" smtClean="0">
                <a:latin typeface="微軟正黑體" panose="020B0604030504040204" pitchFamily="34" charset="-120"/>
                <a:ea typeface="微軟正黑體" panose="020B0604030504040204" pitchFamily="34" charset="-120"/>
              </a:rPr>
              <a:pPr algn="r" rtl="0"/>
              <a:t>3</a:t>
            </a:fld>
            <a:endParaRPr lang="en-US" dirty="0">
              <a:latin typeface="微軟正黑體" panose="020B0604030504040204" pitchFamily="34" charset="-120"/>
              <a:ea typeface="微軟正黑體" panose="020B0604030504040204" pitchFamily="34" charset="-120"/>
            </a:endParaRPr>
          </a:p>
        </p:txBody>
      </p:sp>
    </p:spTree>
    <p:extLst>
      <p:ext uri="{BB962C8B-B14F-4D97-AF65-F5344CB8AC3E}">
        <p14:creationId xmlns="" xmlns:p14="http://schemas.microsoft.com/office/powerpoint/2010/main" val="6609355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預留位置 1"/>
          <p:cNvSpPr>
            <a:spLocks noGrp="1" noRot="1" noChangeAspect="1"/>
          </p:cNvSpPr>
          <p:nvPr>
            <p:ph type="sldImg"/>
          </p:nvPr>
        </p:nvSpPr>
        <p:spPr/>
      </p:sp>
      <p:sp>
        <p:nvSpPr>
          <p:cNvPr id="3" name="備忘稿預留位置 2"/>
          <p:cNvSpPr>
            <a:spLocks noGrp="1"/>
          </p:cNvSpPr>
          <p:nvPr>
            <p:ph type="body" idx="1"/>
          </p:nvPr>
        </p:nvSpPr>
        <p:spPr/>
        <p:txBody>
          <a:bodyPr rtlCol="0"/>
          <a:lstStyle/>
          <a:p>
            <a:pPr rtl="0"/>
            <a:endParaRPr lang="zh-TW" altLang="en-US" noProof="0" dirty="0">
              <a:latin typeface="微軟正黑體" panose="020B0604030504040204" pitchFamily="34" charset="-120"/>
              <a:ea typeface="微軟正黑體" panose="020B0604030504040204" pitchFamily="34" charset="-120"/>
            </a:endParaRPr>
          </a:p>
        </p:txBody>
      </p:sp>
      <p:sp>
        <p:nvSpPr>
          <p:cNvPr id="5" name="投影片編號預留位置 3"/>
          <p:cNvSpPr>
            <a:spLocks noGrp="1"/>
          </p:cNvSpPr>
          <p:nvPr>
            <p:ph type="sldNum" sz="quarter" idx="5"/>
          </p:nvPr>
        </p:nvSpPr>
        <p:spPr>
          <a:xfrm>
            <a:off x="5622798" y="6456612"/>
            <a:ext cx="4301543" cy="341063"/>
          </a:xfrm>
          <a:prstGeom prst="rect">
            <a:avLst/>
          </a:prstGeom>
        </p:spPr>
        <p:txBody>
          <a:bodyPr rtlCol="0"/>
          <a:lstStyle/>
          <a:p>
            <a:pPr algn="r" rtl="0"/>
            <a:fld id="{935E2820-AFE1-45FA-949E-17BDB534E1DC}" type="slidenum">
              <a:rPr lang="en-US" smtClean="0">
                <a:latin typeface="微軟正黑體" panose="020B0604030504040204" pitchFamily="34" charset="-120"/>
                <a:ea typeface="微軟正黑體" panose="020B0604030504040204" pitchFamily="34" charset="-120"/>
              </a:rPr>
              <a:pPr algn="r" rtl="0"/>
              <a:t>4</a:t>
            </a:fld>
            <a:endParaRPr lang="en-US" dirty="0">
              <a:latin typeface="微軟正黑體" panose="020B0604030504040204" pitchFamily="34" charset="-120"/>
              <a:ea typeface="微軟正黑體" panose="020B0604030504040204" pitchFamily="34" charset="-120"/>
            </a:endParaRPr>
          </a:p>
        </p:txBody>
      </p:sp>
    </p:spTree>
    <p:extLst>
      <p:ext uri="{BB962C8B-B14F-4D97-AF65-F5344CB8AC3E}">
        <p14:creationId xmlns="" xmlns:p14="http://schemas.microsoft.com/office/powerpoint/2010/main" val="66093557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pic>
        <p:nvPicPr>
          <p:cNvPr id="7" name="圖片 6"/>
          <p:cNvPicPr>
            <a:picLocks noChangeAspect="1"/>
          </p:cNvPicPr>
          <p:nvPr/>
        </p:nvPicPr>
        <p:blipFill rotWithShape="1">
          <a:blip r:embed="rId2" cstate="print">
            <a:extLst>
              <a:ext uri="{28A0092B-C50C-407E-A947-70E740481C1C}">
                <a14:useLocalDpi xmlns="" xmlns:a14="http://schemas.microsoft.com/office/drawing/2010/main" val="0"/>
              </a:ext>
            </a:extLst>
          </a:blip>
          <a:srcRect l="2124" r="323" b="422"/>
          <a:stretch/>
        </p:blipFill>
        <p:spPr>
          <a:xfrm>
            <a:off x="1524" y="1"/>
            <a:ext cx="12188952" cy="6858000"/>
          </a:xfrm>
          <a:prstGeom prst="rect">
            <a:avLst/>
          </a:prstGeom>
        </p:spPr>
      </p:pic>
      <p:sp>
        <p:nvSpPr>
          <p:cNvPr id="2" name="標題 1"/>
          <p:cNvSpPr>
            <a:spLocks noGrp="1"/>
          </p:cNvSpPr>
          <p:nvPr>
            <p:ph type="ctrTitle"/>
          </p:nvPr>
        </p:nvSpPr>
        <p:spPr>
          <a:xfrm>
            <a:off x="838200" y="533400"/>
            <a:ext cx="8458200" cy="1828800"/>
          </a:xfrm>
        </p:spPr>
        <p:txBody>
          <a:bodyPr anchor="b">
            <a:normAutofit/>
          </a:bodyPr>
          <a:lstStyle>
            <a:lvl1pPr algn="l" latinLnBrk="0">
              <a:defRPr lang="zh-TW" sz="4400"/>
            </a:lvl1pPr>
          </a:lstStyle>
          <a:p>
            <a:r>
              <a:rPr lang="zh-TW" altLang="en-US"/>
              <a:t>按一下以編輯母片標題樣式</a:t>
            </a:r>
            <a:endParaRPr lang="zh-TW"/>
          </a:p>
        </p:txBody>
      </p:sp>
      <p:sp>
        <p:nvSpPr>
          <p:cNvPr id="3" name="副標題 2"/>
          <p:cNvSpPr>
            <a:spLocks noGrp="1"/>
          </p:cNvSpPr>
          <p:nvPr>
            <p:ph type="subTitle" idx="1"/>
          </p:nvPr>
        </p:nvSpPr>
        <p:spPr>
          <a:xfrm>
            <a:off x="838200" y="2438400"/>
            <a:ext cx="7086600" cy="914400"/>
          </a:xfrm>
        </p:spPr>
        <p:txBody>
          <a:bodyPr>
            <a:normAutofit/>
          </a:bodyPr>
          <a:lstStyle>
            <a:lvl1pPr marL="0" indent="0" algn="l" latinLnBrk="0">
              <a:spcBef>
                <a:spcPts val="1200"/>
              </a:spcBef>
              <a:buNone/>
              <a:defRPr lang="zh-TW" sz="2400">
                <a:latin typeface="Microsoft JhengHei UI" panose="020B0604030504040204" pitchFamily="34" charset="-120"/>
              </a:defRPr>
            </a:lvl1pPr>
            <a:lvl2pPr marL="457200" indent="0" algn="ctr" latinLnBrk="0">
              <a:buNone/>
              <a:defRPr lang="zh-TW" sz="2000"/>
            </a:lvl2pPr>
            <a:lvl3pPr marL="914400" indent="0" algn="ctr" latinLnBrk="0">
              <a:buNone/>
              <a:defRPr lang="zh-TW" sz="1800"/>
            </a:lvl3pPr>
            <a:lvl4pPr marL="1371600" indent="0" algn="ctr" latinLnBrk="0">
              <a:buNone/>
              <a:defRPr lang="zh-TW" sz="1600"/>
            </a:lvl4pPr>
            <a:lvl5pPr marL="1828800" indent="0" algn="ctr" latinLnBrk="0">
              <a:buNone/>
              <a:defRPr lang="zh-TW" sz="1600"/>
            </a:lvl5pPr>
            <a:lvl6pPr marL="2286000" indent="0" algn="ctr" latinLnBrk="0">
              <a:buNone/>
              <a:defRPr lang="zh-TW" sz="1600"/>
            </a:lvl6pPr>
            <a:lvl7pPr marL="2743200" indent="0" algn="ctr" latinLnBrk="0">
              <a:buNone/>
              <a:defRPr lang="zh-TW" sz="1600"/>
            </a:lvl7pPr>
            <a:lvl8pPr marL="3200400" indent="0" algn="ctr" latinLnBrk="0">
              <a:buNone/>
              <a:defRPr lang="zh-TW" sz="1600"/>
            </a:lvl8pPr>
            <a:lvl9pPr marL="3657600" indent="0" algn="ctr" latinLnBrk="0">
              <a:buNone/>
              <a:defRPr lang="zh-TW" sz="1600"/>
            </a:lvl9pPr>
          </a:lstStyle>
          <a:p>
            <a:r>
              <a:rPr lang="zh-TW" altLang="en-US"/>
              <a:t>按一下以編輯母片副標題樣式</a:t>
            </a:r>
            <a:endParaRPr lang="zh-TW" dirty="0"/>
          </a:p>
        </p:txBody>
      </p:sp>
    </p:spTree>
    <p:extLst>
      <p:ext uri="{BB962C8B-B14F-4D97-AF65-F5344CB8AC3E}">
        <p14:creationId xmlns="" xmlns:p14="http://schemas.microsoft.com/office/powerpoint/2010/main" val="93898154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含標題的兩張圖片">
    <p:spTree>
      <p:nvGrpSpPr>
        <p:cNvPr id="1" name=""/>
        <p:cNvGrpSpPr/>
        <p:nvPr/>
      </p:nvGrpSpPr>
      <p:grpSpPr>
        <a:xfrm>
          <a:off x="0" y="0"/>
          <a:ext cx="0" cy="0"/>
          <a:chOff x="0" y="0"/>
          <a:chExt cx="0" cy="0"/>
        </a:xfrm>
      </p:grpSpPr>
      <p:pic>
        <p:nvPicPr>
          <p:cNvPr id="6" name="圖片 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3855" y="1716"/>
            <a:ext cx="12188952" cy="6856284"/>
          </a:xfrm>
          <a:prstGeom prst="rect">
            <a:avLst/>
          </a:prstGeom>
        </p:spPr>
      </p:pic>
      <p:sp>
        <p:nvSpPr>
          <p:cNvPr id="7" name="手繪多邊形 5"/>
          <p:cNvSpPr>
            <a:spLocks/>
          </p:cNvSpPr>
          <p:nvPr/>
        </p:nvSpPr>
        <p:spPr bwMode="gray">
          <a:xfrm>
            <a:off x="762000" y="933449"/>
            <a:ext cx="4114800" cy="4109465"/>
          </a:xfrm>
          <a:custGeom>
            <a:avLst/>
            <a:gdLst>
              <a:gd name="T0" fmla="*/ 870 w 933"/>
              <a:gd name="T1" fmla="*/ 64 h 1275"/>
              <a:gd name="T2" fmla="*/ 870 w 933"/>
              <a:gd name="T3" fmla="*/ 1213 h 1275"/>
              <a:gd name="T4" fmla="*/ 61 w 933"/>
              <a:gd name="T5" fmla="*/ 1213 h 1275"/>
              <a:gd name="T6" fmla="*/ 61 w 933"/>
              <a:gd name="T7" fmla="*/ 64 h 1275"/>
              <a:gd name="T8" fmla="*/ 870 w 933"/>
              <a:gd name="T9" fmla="*/ 64 h 1275"/>
            </a:gdLst>
            <a:ahLst/>
            <a:cxnLst>
              <a:cxn ang="0">
                <a:pos x="T0" y="T1"/>
              </a:cxn>
              <a:cxn ang="0">
                <a:pos x="T2" y="T3"/>
              </a:cxn>
              <a:cxn ang="0">
                <a:pos x="T4" y="T5"/>
              </a:cxn>
              <a:cxn ang="0">
                <a:pos x="T6" y="T7"/>
              </a:cxn>
              <a:cxn ang="0">
                <a:pos x="T8" y="T9"/>
              </a:cxn>
            </a:cxnLst>
            <a:rect l="0" t="0" r="r" b="b"/>
            <a:pathLst>
              <a:path w="933" h="1275">
                <a:moveTo>
                  <a:pt x="870" y="64"/>
                </a:moveTo>
                <a:cubicBezTo>
                  <a:pt x="933" y="128"/>
                  <a:pt x="922" y="1160"/>
                  <a:pt x="870" y="1213"/>
                </a:cubicBezTo>
                <a:cubicBezTo>
                  <a:pt x="817" y="1266"/>
                  <a:pt x="121" y="1275"/>
                  <a:pt x="61" y="1213"/>
                </a:cubicBezTo>
                <a:cubicBezTo>
                  <a:pt x="0" y="1151"/>
                  <a:pt x="3" y="123"/>
                  <a:pt x="61" y="64"/>
                </a:cubicBezTo>
                <a:cubicBezTo>
                  <a:pt x="118" y="5"/>
                  <a:pt x="806" y="0"/>
                  <a:pt x="870" y="64"/>
                </a:cubicBezTo>
                <a:close/>
              </a:path>
            </a:pathLst>
          </a:custGeom>
          <a:solidFill>
            <a:srgbClr val="FFFFFF"/>
          </a:solidFill>
          <a:effectLst>
            <a:outerShdw blurRad="3175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TW">
              <a:latin typeface="Microsoft JhengHei UI" panose="020B0604030504040204" pitchFamily="34" charset="-120"/>
              <a:ea typeface="Microsoft JhengHei UI" panose="020B0604030504040204" pitchFamily="34" charset="-120"/>
            </a:endParaRPr>
          </a:p>
        </p:txBody>
      </p:sp>
      <p:sp>
        <p:nvSpPr>
          <p:cNvPr id="15" name="圖片版面配置區 14"/>
          <p:cNvSpPr>
            <a:spLocks noGrp="1"/>
          </p:cNvSpPr>
          <p:nvPr>
            <p:ph type="pic" sz="quarter" idx="13"/>
          </p:nvPr>
        </p:nvSpPr>
        <p:spPr>
          <a:xfrm>
            <a:off x="992435" y="1113022"/>
            <a:ext cx="3638453" cy="3750319"/>
          </a:xfrm>
          <a:custGeom>
            <a:avLst/>
            <a:gdLst>
              <a:gd name="connsiteX0" fmla="*/ 1744346 w 3503695"/>
              <a:gd name="connsiteY0" fmla="*/ 62 h 4031418"/>
              <a:gd name="connsiteX1" fmla="*/ 3334838 w 3503695"/>
              <a:gd name="connsiteY1" fmla="*/ 150223 h 4031418"/>
              <a:gd name="connsiteX2" fmla="*/ 3334838 w 3503695"/>
              <a:gd name="connsiteY2" fmla="*/ 3890810 h 4031418"/>
              <a:gd name="connsiteX3" fmla="*/ 174362 w 3503695"/>
              <a:gd name="connsiteY3" fmla="*/ 3890810 h 4031418"/>
              <a:gd name="connsiteX4" fmla="*/ 174362 w 3503695"/>
              <a:gd name="connsiteY4" fmla="*/ 150223 h 4031418"/>
              <a:gd name="connsiteX5" fmla="*/ 1744346 w 3503695"/>
              <a:gd name="connsiteY5" fmla="*/ 62 h 403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3695" h="4031418">
                <a:moveTo>
                  <a:pt x="1744346" y="62"/>
                </a:moveTo>
                <a:cubicBezTo>
                  <a:pt x="2475376" y="-1972"/>
                  <a:pt x="3209826" y="46047"/>
                  <a:pt x="3334838" y="150223"/>
                </a:cubicBezTo>
                <a:cubicBezTo>
                  <a:pt x="3580957" y="358576"/>
                  <a:pt x="3537984" y="3718268"/>
                  <a:pt x="3334838" y="3890810"/>
                </a:cubicBezTo>
                <a:cubicBezTo>
                  <a:pt x="3127786" y="4063352"/>
                  <a:pt x="408761" y="4092652"/>
                  <a:pt x="174362" y="3890810"/>
                </a:cubicBezTo>
                <a:cubicBezTo>
                  <a:pt x="-63943" y="3688968"/>
                  <a:pt x="-52223" y="342299"/>
                  <a:pt x="174362" y="150223"/>
                </a:cubicBezTo>
                <a:cubicBezTo>
                  <a:pt x="285702" y="54185"/>
                  <a:pt x="1013315" y="2097"/>
                  <a:pt x="1744346" y="62"/>
                </a:cubicBezTo>
                <a:close/>
              </a:path>
            </a:pathLst>
          </a:custGeom>
          <a:solidFill>
            <a:schemeClr val="accent2">
              <a:lumMod val="20000"/>
              <a:lumOff val="80000"/>
            </a:schemeClr>
          </a:solidFill>
        </p:spPr>
        <p:txBody>
          <a:bodyPr wrap="square" tIns="365760">
            <a:noAutofit/>
          </a:bodyPr>
          <a:lstStyle>
            <a:lvl1pPr marL="0" indent="0" algn="ctr" latinLnBrk="0">
              <a:buNone/>
              <a:defRPr lang="zh-TW">
                <a:latin typeface="Microsoft JhengHei UI" panose="020B0604030504040204" pitchFamily="34" charset="-120"/>
                <a:ea typeface="Microsoft JhengHei UI" panose="020B0604030504040204" pitchFamily="34" charset="-120"/>
              </a:defRPr>
            </a:lvl1pPr>
          </a:lstStyle>
          <a:p>
            <a:r>
              <a:rPr lang="zh-TW" altLang="en-US"/>
              <a:t>按一下圖示以新增圖片</a:t>
            </a:r>
            <a:endParaRPr lang="zh-TW"/>
          </a:p>
        </p:txBody>
      </p:sp>
      <p:sp>
        <p:nvSpPr>
          <p:cNvPr id="18" name="手繪多邊形 5"/>
          <p:cNvSpPr>
            <a:spLocks/>
          </p:cNvSpPr>
          <p:nvPr/>
        </p:nvSpPr>
        <p:spPr bwMode="gray">
          <a:xfrm>
            <a:off x="5300133" y="933449"/>
            <a:ext cx="4114800" cy="4109465"/>
          </a:xfrm>
          <a:custGeom>
            <a:avLst/>
            <a:gdLst>
              <a:gd name="T0" fmla="*/ 870 w 933"/>
              <a:gd name="T1" fmla="*/ 64 h 1275"/>
              <a:gd name="T2" fmla="*/ 870 w 933"/>
              <a:gd name="T3" fmla="*/ 1213 h 1275"/>
              <a:gd name="T4" fmla="*/ 61 w 933"/>
              <a:gd name="T5" fmla="*/ 1213 h 1275"/>
              <a:gd name="T6" fmla="*/ 61 w 933"/>
              <a:gd name="T7" fmla="*/ 64 h 1275"/>
              <a:gd name="T8" fmla="*/ 870 w 933"/>
              <a:gd name="T9" fmla="*/ 64 h 1275"/>
            </a:gdLst>
            <a:ahLst/>
            <a:cxnLst>
              <a:cxn ang="0">
                <a:pos x="T0" y="T1"/>
              </a:cxn>
              <a:cxn ang="0">
                <a:pos x="T2" y="T3"/>
              </a:cxn>
              <a:cxn ang="0">
                <a:pos x="T4" y="T5"/>
              </a:cxn>
              <a:cxn ang="0">
                <a:pos x="T6" y="T7"/>
              </a:cxn>
              <a:cxn ang="0">
                <a:pos x="T8" y="T9"/>
              </a:cxn>
            </a:cxnLst>
            <a:rect l="0" t="0" r="r" b="b"/>
            <a:pathLst>
              <a:path w="933" h="1275">
                <a:moveTo>
                  <a:pt x="870" y="64"/>
                </a:moveTo>
                <a:cubicBezTo>
                  <a:pt x="933" y="128"/>
                  <a:pt x="922" y="1160"/>
                  <a:pt x="870" y="1213"/>
                </a:cubicBezTo>
                <a:cubicBezTo>
                  <a:pt x="817" y="1266"/>
                  <a:pt x="121" y="1275"/>
                  <a:pt x="61" y="1213"/>
                </a:cubicBezTo>
                <a:cubicBezTo>
                  <a:pt x="0" y="1151"/>
                  <a:pt x="3" y="123"/>
                  <a:pt x="61" y="64"/>
                </a:cubicBezTo>
                <a:cubicBezTo>
                  <a:pt x="118" y="5"/>
                  <a:pt x="806" y="0"/>
                  <a:pt x="870" y="64"/>
                </a:cubicBezTo>
                <a:close/>
              </a:path>
            </a:pathLst>
          </a:custGeom>
          <a:solidFill>
            <a:srgbClr val="FFFFFF"/>
          </a:solidFill>
          <a:effectLst>
            <a:outerShdw blurRad="3175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TW">
              <a:latin typeface="Microsoft JhengHei UI" panose="020B0604030504040204" pitchFamily="34" charset="-120"/>
              <a:ea typeface="Microsoft JhengHei UI" panose="020B0604030504040204" pitchFamily="34" charset="-120"/>
            </a:endParaRPr>
          </a:p>
        </p:txBody>
      </p:sp>
      <p:sp>
        <p:nvSpPr>
          <p:cNvPr id="19" name="圖片版面配置區 18"/>
          <p:cNvSpPr>
            <a:spLocks noGrp="1"/>
          </p:cNvSpPr>
          <p:nvPr>
            <p:ph type="pic" sz="quarter" idx="15"/>
          </p:nvPr>
        </p:nvSpPr>
        <p:spPr>
          <a:xfrm>
            <a:off x="5530568" y="1113022"/>
            <a:ext cx="3638453" cy="3750319"/>
          </a:xfrm>
          <a:custGeom>
            <a:avLst/>
            <a:gdLst>
              <a:gd name="connsiteX0" fmla="*/ 1744346 w 3503695"/>
              <a:gd name="connsiteY0" fmla="*/ 62 h 4031418"/>
              <a:gd name="connsiteX1" fmla="*/ 3334838 w 3503695"/>
              <a:gd name="connsiteY1" fmla="*/ 150223 h 4031418"/>
              <a:gd name="connsiteX2" fmla="*/ 3334838 w 3503695"/>
              <a:gd name="connsiteY2" fmla="*/ 3890810 h 4031418"/>
              <a:gd name="connsiteX3" fmla="*/ 174362 w 3503695"/>
              <a:gd name="connsiteY3" fmla="*/ 3890810 h 4031418"/>
              <a:gd name="connsiteX4" fmla="*/ 174362 w 3503695"/>
              <a:gd name="connsiteY4" fmla="*/ 150223 h 4031418"/>
              <a:gd name="connsiteX5" fmla="*/ 1744346 w 3503695"/>
              <a:gd name="connsiteY5" fmla="*/ 62 h 403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3695" h="4031418">
                <a:moveTo>
                  <a:pt x="1744346" y="62"/>
                </a:moveTo>
                <a:cubicBezTo>
                  <a:pt x="2475376" y="-1972"/>
                  <a:pt x="3209826" y="46047"/>
                  <a:pt x="3334838" y="150223"/>
                </a:cubicBezTo>
                <a:cubicBezTo>
                  <a:pt x="3580957" y="358576"/>
                  <a:pt x="3537984" y="3718268"/>
                  <a:pt x="3334838" y="3890810"/>
                </a:cubicBezTo>
                <a:cubicBezTo>
                  <a:pt x="3127786" y="4063352"/>
                  <a:pt x="408761" y="4092652"/>
                  <a:pt x="174362" y="3890810"/>
                </a:cubicBezTo>
                <a:cubicBezTo>
                  <a:pt x="-63943" y="3688968"/>
                  <a:pt x="-52223" y="342299"/>
                  <a:pt x="174362" y="150223"/>
                </a:cubicBezTo>
                <a:cubicBezTo>
                  <a:pt x="285702" y="54185"/>
                  <a:pt x="1013315" y="2097"/>
                  <a:pt x="1744346" y="62"/>
                </a:cubicBezTo>
                <a:close/>
              </a:path>
            </a:pathLst>
          </a:custGeom>
          <a:solidFill>
            <a:schemeClr val="accent2">
              <a:lumMod val="20000"/>
              <a:lumOff val="80000"/>
            </a:schemeClr>
          </a:solidFill>
        </p:spPr>
        <p:txBody>
          <a:bodyPr wrap="square" tIns="365760">
            <a:noAutofit/>
          </a:bodyPr>
          <a:lstStyle>
            <a:lvl1pPr marL="0" indent="0" algn="ctr" latinLnBrk="0">
              <a:buNone/>
              <a:defRPr lang="zh-TW">
                <a:latin typeface="Microsoft JhengHei UI" panose="020B0604030504040204" pitchFamily="34" charset="-120"/>
                <a:ea typeface="Microsoft JhengHei UI" panose="020B0604030504040204" pitchFamily="34" charset="-120"/>
              </a:defRPr>
            </a:lvl1pPr>
          </a:lstStyle>
          <a:p>
            <a:r>
              <a:rPr lang="zh-TW" altLang="en-US"/>
              <a:t>按一下圖示以新增圖片</a:t>
            </a:r>
            <a:endParaRPr lang="zh-TW"/>
          </a:p>
        </p:txBody>
      </p:sp>
      <p:sp>
        <p:nvSpPr>
          <p:cNvPr id="17" name="文字版面配置區 16"/>
          <p:cNvSpPr>
            <a:spLocks noGrp="1"/>
          </p:cNvSpPr>
          <p:nvPr>
            <p:ph type="body" sz="quarter" idx="14"/>
          </p:nvPr>
        </p:nvSpPr>
        <p:spPr>
          <a:xfrm>
            <a:off x="1028581" y="5305425"/>
            <a:ext cx="3566160" cy="1097280"/>
          </a:xfrm>
        </p:spPr>
        <p:txBody>
          <a:bodyPr>
            <a:normAutofit/>
          </a:bodyPr>
          <a:lstStyle>
            <a:lvl1pPr marL="0" indent="0" latinLnBrk="0">
              <a:buNone/>
              <a:defRPr lang="zh-TW" sz="1800">
                <a:latin typeface="Microsoft JhengHei UI" panose="020B0604030504040204" pitchFamily="34" charset="-120"/>
                <a:ea typeface="Microsoft JhengHei UI" panose="020B0604030504040204" pitchFamily="34" charset="-120"/>
              </a:defRPr>
            </a:lvl1pPr>
            <a:lvl2pPr marL="0" indent="0" latinLnBrk="0">
              <a:spcBef>
                <a:spcPts val="1200"/>
              </a:spcBef>
              <a:buNone/>
              <a:defRPr lang="zh-TW" sz="1800"/>
            </a:lvl2pPr>
            <a:lvl3pPr marL="0" indent="0" latinLnBrk="0">
              <a:spcBef>
                <a:spcPts val="1200"/>
              </a:spcBef>
              <a:buNone/>
              <a:defRPr lang="zh-TW" sz="1800"/>
            </a:lvl3pPr>
            <a:lvl4pPr marL="0" indent="0" latinLnBrk="0">
              <a:spcBef>
                <a:spcPts val="1200"/>
              </a:spcBef>
              <a:buNone/>
              <a:defRPr lang="zh-TW" sz="1800"/>
            </a:lvl4pPr>
            <a:lvl5pPr marL="0" indent="0" latinLnBrk="0">
              <a:spcBef>
                <a:spcPts val="1200"/>
              </a:spcBef>
              <a:buNone/>
              <a:defRPr lang="zh-TW" sz="1800"/>
            </a:lvl5pPr>
          </a:lstStyle>
          <a:p>
            <a:pPr lvl="0"/>
            <a:r>
              <a:rPr lang="zh-TW" altLang="en-US"/>
              <a:t>按一下以編輯母片文字樣式</a:t>
            </a:r>
          </a:p>
        </p:txBody>
      </p:sp>
      <p:sp>
        <p:nvSpPr>
          <p:cNvPr id="20" name="文字版面配置區 16"/>
          <p:cNvSpPr>
            <a:spLocks noGrp="1"/>
          </p:cNvSpPr>
          <p:nvPr>
            <p:ph type="body" sz="quarter" idx="16"/>
          </p:nvPr>
        </p:nvSpPr>
        <p:spPr>
          <a:xfrm>
            <a:off x="5566714" y="5305425"/>
            <a:ext cx="3566160" cy="1097280"/>
          </a:xfrm>
        </p:spPr>
        <p:txBody>
          <a:bodyPr>
            <a:normAutofit/>
          </a:bodyPr>
          <a:lstStyle>
            <a:lvl1pPr marL="0" indent="0" latinLnBrk="0">
              <a:buNone/>
              <a:defRPr lang="zh-TW" sz="1800">
                <a:latin typeface="Microsoft JhengHei UI" panose="020B0604030504040204" pitchFamily="34" charset="-120"/>
                <a:ea typeface="Microsoft JhengHei UI" panose="020B0604030504040204" pitchFamily="34" charset="-120"/>
              </a:defRPr>
            </a:lvl1pPr>
            <a:lvl2pPr marL="0" indent="0" latinLnBrk="0">
              <a:spcBef>
                <a:spcPts val="1200"/>
              </a:spcBef>
              <a:buNone/>
              <a:defRPr lang="zh-TW" sz="1800"/>
            </a:lvl2pPr>
            <a:lvl3pPr marL="0" indent="0" latinLnBrk="0">
              <a:spcBef>
                <a:spcPts val="1200"/>
              </a:spcBef>
              <a:buNone/>
              <a:defRPr lang="zh-TW" sz="1800"/>
            </a:lvl3pPr>
            <a:lvl4pPr marL="0" indent="0" latinLnBrk="0">
              <a:spcBef>
                <a:spcPts val="1200"/>
              </a:spcBef>
              <a:buNone/>
              <a:defRPr lang="zh-TW" sz="1800"/>
            </a:lvl4pPr>
            <a:lvl5pPr marL="0" indent="0" latinLnBrk="0">
              <a:spcBef>
                <a:spcPts val="1200"/>
              </a:spcBef>
              <a:buNone/>
              <a:defRPr lang="zh-TW" sz="1800"/>
            </a:lvl5pPr>
          </a:lstStyle>
          <a:p>
            <a:pPr lvl="0"/>
            <a:r>
              <a:rPr lang="zh-TW" altLang="en-US"/>
              <a:t>按一下以編輯母片文字樣式</a:t>
            </a:r>
          </a:p>
        </p:txBody>
      </p:sp>
    </p:spTree>
    <p:extLst>
      <p:ext uri="{BB962C8B-B14F-4D97-AF65-F5344CB8AC3E}">
        <p14:creationId xmlns="" xmlns:p14="http://schemas.microsoft.com/office/powerpoint/2010/main" val="225118779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含標題的三張圖片">
    <p:spTree>
      <p:nvGrpSpPr>
        <p:cNvPr id="1" name=""/>
        <p:cNvGrpSpPr/>
        <p:nvPr/>
      </p:nvGrpSpPr>
      <p:grpSpPr>
        <a:xfrm>
          <a:off x="0" y="0"/>
          <a:ext cx="0" cy="0"/>
          <a:chOff x="0" y="0"/>
          <a:chExt cx="0" cy="0"/>
        </a:xfrm>
      </p:grpSpPr>
      <p:pic>
        <p:nvPicPr>
          <p:cNvPr id="6" name="圖片 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3855" y="1716"/>
            <a:ext cx="12188952" cy="6856284"/>
          </a:xfrm>
          <a:prstGeom prst="rect">
            <a:avLst/>
          </a:prstGeom>
        </p:spPr>
      </p:pic>
      <p:sp>
        <p:nvSpPr>
          <p:cNvPr id="7" name="手繪多邊形 5"/>
          <p:cNvSpPr>
            <a:spLocks/>
          </p:cNvSpPr>
          <p:nvPr/>
        </p:nvSpPr>
        <p:spPr bwMode="gray">
          <a:xfrm>
            <a:off x="762000" y="933449"/>
            <a:ext cx="5334000" cy="4109465"/>
          </a:xfrm>
          <a:custGeom>
            <a:avLst/>
            <a:gdLst>
              <a:gd name="T0" fmla="*/ 870 w 933"/>
              <a:gd name="T1" fmla="*/ 64 h 1275"/>
              <a:gd name="T2" fmla="*/ 870 w 933"/>
              <a:gd name="T3" fmla="*/ 1213 h 1275"/>
              <a:gd name="T4" fmla="*/ 61 w 933"/>
              <a:gd name="T5" fmla="*/ 1213 h 1275"/>
              <a:gd name="T6" fmla="*/ 61 w 933"/>
              <a:gd name="T7" fmla="*/ 64 h 1275"/>
              <a:gd name="T8" fmla="*/ 870 w 933"/>
              <a:gd name="T9" fmla="*/ 64 h 1275"/>
            </a:gdLst>
            <a:ahLst/>
            <a:cxnLst>
              <a:cxn ang="0">
                <a:pos x="T0" y="T1"/>
              </a:cxn>
              <a:cxn ang="0">
                <a:pos x="T2" y="T3"/>
              </a:cxn>
              <a:cxn ang="0">
                <a:pos x="T4" y="T5"/>
              </a:cxn>
              <a:cxn ang="0">
                <a:pos x="T6" y="T7"/>
              </a:cxn>
              <a:cxn ang="0">
                <a:pos x="T8" y="T9"/>
              </a:cxn>
            </a:cxnLst>
            <a:rect l="0" t="0" r="r" b="b"/>
            <a:pathLst>
              <a:path w="933" h="1275">
                <a:moveTo>
                  <a:pt x="870" y="64"/>
                </a:moveTo>
                <a:cubicBezTo>
                  <a:pt x="933" y="128"/>
                  <a:pt x="922" y="1160"/>
                  <a:pt x="870" y="1213"/>
                </a:cubicBezTo>
                <a:cubicBezTo>
                  <a:pt x="817" y="1266"/>
                  <a:pt x="121" y="1275"/>
                  <a:pt x="61" y="1213"/>
                </a:cubicBezTo>
                <a:cubicBezTo>
                  <a:pt x="0" y="1151"/>
                  <a:pt x="3" y="123"/>
                  <a:pt x="61" y="64"/>
                </a:cubicBezTo>
                <a:cubicBezTo>
                  <a:pt x="118" y="5"/>
                  <a:pt x="806" y="0"/>
                  <a:pt x="870" y="64"/>
                </a:cubicBezTo>
                <a:close/>
              </a:path>
            </a:pathLst>
          </a:custGeom>
          <a:solidFill>
            <a:srgbClr val="FFFFFF"/>
          </a:solidFill>
          <a:effectLst>
            <a:outerShdw blurRad="3175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TW">
              <a:latin typeface="Microsoft JhengHei UI" panose="020B0604030504040204" pitchFamily="34" charset="-120"/>
              <a:ea typeface="Microsoft JhengHei UI" panose="020B0604030504040204" pitchFamily="34" charset="-120"/>
            </a:endParaRPr>
          </a:p>
        </p:txBody>
      </p:sp>
      <p:sp>
        <p:nvSpPr>
          <p:cNvPr id="15" name="圖片版面配置區 14"/>
          <p:cNvSpPr>
            <a:spLocks noGrp="1"/>
          </p:cNvSpPr>
          <p:nvPr>
            <p:ph type="pic" sz="quarter" idx="13"/>
          </p:nvPr>
        </p:nvSpPr>
        <p:spPr>
          <a:xfrm>
            <a:off x="991888" y="1113022"/>
            <a:ext cx="4874224" cy="3750319"/>
          </a:xfrm>
          <a:custGeom>
            <a:avLst/>
            <a:gdLst>
              <a:gd name="connsiteX0" fmla="*/ 1744346 w 3503695"/>
              <a:gd name="connsiteY0" fmla="*/ 62 h 4031418"/>
              <a:gd name="connsiteX1" fmla="*/ 3334838 w 3503695"/>
              <a:gd name="connsiteY1" fmla="*/ 150223 h 4031418"/>
              <a:gd name="connsiteX2" fmla="*/ 3334838 w 3503695"/>
              <a:gd name="connsiteY2" fmla="*/ 3890810 h 4031418"/>
              <a:gd name="connsiteX3" fmla="*/ 174362 w 3503695"/>
              <a:gd name="connsiteY3" fmla="*/ 3890810 h 4031418"/>
              <a:gd name="connsiteX4" fmla="*/ 174362 w 3503695"/>
              <a:gd name="connsiteY4" fmla="*/ 150223 h 4031418"/>
              <a:gd name="connsiteX5" fmla="*/ 1744346 w 3503695"/>
              <a:gd name="connsiteY5" fmla="*/ 62 h 403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3695" h="4031418">
                <a:moveTo>
                  <a:pt x="1744346" y="62"/>
                </a:moveTo>
                <a:cubicBezTo>
                  <a:pt x="2475376" y="-1972"/>
                  <a:pt x="3209826" y="46047"/>
                  <a:pt x="3334838" y="150223"/>
                </a:cubicBezTo>
                <a:cubicBezTo>
                  <a:pt x="3580957" y="358576"/>
                  <a:pt x="3537984" y="3718268"/>
                  <a:pt x="3334838" y="3890810"/>
                </a:cubicBezTo>
                <a:cubicBezTo>
                  <a:pt x="3127786" y="4063352"/>
                  <a:pt x="408761" y="4092652"/>
                  <a:pt x="174362" y="3890810"/>
                </a:cubicBezTo>
                <a:cubicBezTo>
                  <a:pt x="-63943" y="3688968"/>
                  <a:pt x="-52223" y="342299"/>
                  <a:pt x="174362" y="150223"/>
                </a:cubicBezTo>
                <a:cubicBezTo>
                  <a:pt x="285702" y="54185"/>
                  <a:pt x="1013315" y="2097"/>
                  <a:pt x="1744346" y="62"/>
                </a:cubicBezTo>
                <a:close/>
              </a:path>
            </a:pathLst>
          </a:custGeom>
          <a:solidFill>
            <a:schemeClr val="accent2">
              <a:lumMod val="20000"/>
              <a:lumOff val="80000"/>
            </a:schemeClr>
          </a:solidFill>
        </p:spPr>
        <p:txBody>
          <a:bodyPr wrap="square" tIns="365760">
            <a:noAutofit/>
          </a:bodyPr>
          <a:lstStyle>
            <a:lvl1pPr marL="0" indent="0" algn="ctr" latinLnBrk="0">
              <a:buNone/>
              <a:defRPr lang="zh-TW">
                <a:latin typeface="Microsoft JhengHei UI" panose="020B0604030504040204" pitchFamily="34" charset="-120"/>
                <a:ea typeface="Microsoft JhengHei UI" panose="020B0604030504040204" pitchFamily="34" charset="-120"/>
              </a:defRPr>
            </a:lvl1pPr>
          </a:lstStyle>
          <a:p>
            <a:r>
              <a:rPr lang="zh-TW" altLang="en-US"/>
              <a:t>按一下圖示以新增圖片</a:t>
            </a:r>
            <a:endParaRPr lang="zh-TW"/>
          </a:p>
        </p:txBody>
      </p:sp>
      <p:sp>
        <p:nvSpPr>
          <p:cNvPr id="18" name="手繪多邊形 5"/>
          <p:cNvSpPr>
            <a:spLocks/>
          </p:cNvSpPr>
          <p:nvPr/>
        </p:nvSpPr>
        <p:spPr bwMode="gray">
          <a:xfrm>
            <a:off x="6323873" y="967316"/>
            <a:ext cx="2990942" cy="1934384"/>
          </a:xfrm>
          <a:custGeom>
            <a:avLst/>
            <a:gdLst>
              <a:gd name="T0" fmla="*/ 870 w 933"/>
              <a:gd name="T1" fmla="*/ 64 h 1275"/>
              <a:gd name="T2" fmla="*/ 870 w 933"/>
              <a:gd name="T3" fmla="*/ 1213 h 1275"/>
              <a:gd name="T4" fmla="*/ 61 w 933"/>
              <a:gd name="T5" fmla="*/ 1213 h 1275"/>
              <a:gd name="T6" fmla="*/ 61 w 933"/>
              <a:gd name="T7" fmla="*/ 64 h 1275"/>
              <a:gd name="T8" fmla="*/ 870 w 933"/>
              <a:gd name="T9" fmla="*/ 64 h 1275"/>
            </a:gdLst>
            <a:ahLst/>
            <a:cxnLst>
              <a:cxn ang="0">
                <a:pos x="T0" y="T1"/>
              </a:cxn>
              <a:cxn ang="0">
                <a:pos x="T2" y="T3"/>
              </a:cxn>
              <a:cxn ang="0">
                <a:pos x="T4" y="T5"/>
              </a:cxn>
              <a:cxn ang="0">
                <a:pos x="T6" y="T7"/>
              </a:cxn>
              <a:cxn ang="0">
                <a:pos x="T8" y="T9"/>
              </a:cxn>
            </a:cxnLst>
            <a:rect l="0" t="0" r="r" b="b"/>
            <a:pathLst>
              <a:path w="933" h="1275">
                <a:moveTo>
                  <a:pt x="870" y="64"/>
                </a:moveTo>
                <a:cubicBezTo>
                  <a:pt x="933" y="128"/>
                  <a:pt x="922" y="1160"/>
                  <a:pt x="870" y="1213"/>
                </a:cubicBezTo>
                <a:cubicBezTo>
                  <a:pt x="817" y="1266"/>
                  <a:pt x="121" y="1275"/>
                  <a:pt x="61" y="1213"/>
                </a:cubicBezTo>
                <a:cubicBezTo>
                  <a:pt x="0" y="1151"/>
                  <a:pt x="3" y="123"/>
                  <a:pt x="61" y="64"/>
                </a:cubicBezTo>
                <a:cubicBezTo>
                  <a:pt x="118" y="5"/>
                  <a:pt x="806" y="0"/>
                  <a:pt x="870" y="64"/>
                </a:cubicBezTo>
                <a:close/>
              </a:path>
            </a:pathLst>
          </a:custGeom>
          <a:solidFill>
            <a:srgbClr val="FFFFFF"/>
          </a:solidFill>
          <a:effectLst>
            <a:outerShdw blurRad="3175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TW">
              <a:latin typeface="Microsoft JhengHei UI" panose="020B0604030504040204" pitchFamily="34" charset="-120"/>
              <a:ea typeface="Microsoft JhengHei UI" panose="020B0604030504040204" pitchFamily="34" charset="-120"/>
            </a:endParaRPr>
          </a:p>
        </p:txBody>
      </p:sp>
      <p:sp>
        <p:nvSpPr>
          <p:cNvPr id="19" name="圖片版面配置區 18"/>
          <p:cNvSpPr>
            <a:spLocks noGrp="1"/>
          </p:cNvSpPr>
          <p:nvPr>
            <p:ph type="pic" sz="quarter" idx="15"/>
          </p:nvPr>
        </p:nvSpPr>
        <p:spPr>
          <a:xfrm>
            <a:off x="6506025" y="1109743"/>
            <a:ext cx="2626638" cy="1649530"/>
          </a:xfrm>
          <a:custGeom>
            <a:avLst/>
            <a:gdLst>
              <a:gd name="connsiteX0" fmla="*/ 1744346 w 3503695"/>
              <a:gd name="connsiteY0" fmla="*/ 62 h 4031418"/>
              <a:gd name="connsiteX1" fmla="*/ 3334838 w 3503695"/>
              <a:gd name="connsiteY1" fmla="*/ 150223 h 4031418"/>
              <a:gd name="connsiteX2" fmla="*/ 3334838 w 3503695"/>
              <a:gd name="connsiteY2" fmla="*/ 3890810 h 4031418"/>
              <a:gd name="connsiteX3" fmla="*/ 174362 w 3503695"/>
              <a:gd name="connsiteY3" fmla="*/ 3890810 h 4031418"/>
              <a:gd name="connsiteX4" fmla="*/ 174362 w 3503695"/>
              <a:gd name="connsiteY4" fmla="*/ 150223 h 4031418"/>
              <a:gd name="connsiteX5" fmla="*/ 1744346 w 3503695"/>
              <a:gd name="connsiteY5" fmla="*/ 62 h 403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3695" h="4031418">
                <a:moveTo>
                  <a:pt x="1744346" y="62"/>
                </a:moveTo>
                <a:cubicBezTo>
                  <a:pt x="2475376" y="-1972"/>
                  <a:pt x="3209826" y="46047"/>
                  <a:pt x="3334838" y="150223"/>
                </a:cubicBezTo>
                <a:cubicBezTo>
                  <a:pt x="3580957" y="358576"/>
                  <a:pt x="3537984" y="3718268"/>
                  <a:pt x="3334838" y="3890810"/>
                </a:cubicBezTo>
                <a:cubicBezTo>
                  <a:pt x="3127786" y="4063352"/>
                  <a:pt x="408761" y="4092652"/>
                  <a:pt x="174362" y="3890810"/>
                </a:cubicBezTo>
                <a:cubicBezTo>
                  <a:pt x="-63943" y="3688968"/>
                  <a:pt x="-52223" y="342299"/>
                  <a:pt x="174362" y="150223"/>
                </a:cubicBezTo>
                <a:cubicBezTo>
                  <a:pt x="285702" y="54185"/>
                  <a:pt x="1013315" y="2097"/>
                  <a:pt x="1744346" y="62"/>
                </a:cubicBezTo>
                <a:close/>
              </a:path>
            </a:pathLst>
          </a:custGeom>
          <a:solidFill>
            <a:schemeClr val="accent2">
              <a:lumMod val="20000"/>
              <a:lumOff val="80000"/>
            </a:schemeClr>
          </a:solidFill>
        </p:spPr>
        <p:txBody>
          <a:bodyPr wrap="square" tIns="182880">
            <a:noAutofit/>
          </a:bodyPr>
          <a:lstStyle>
            <a:lvl1pPr marL="0" indent="0" algn="ctr" latinLnBrk="0">
              <a:buNone/>
              <a:defRPr lang="zh-TW">
                <a:latin typeface="Microsoft JhengHei UI" panose="020B0604030504040204" pitchFamily="34" charset="-120"/>
                <a:ea typeface="Microsoft JhengHei UI" panose="020B0604030504040204" pitchFamily="34" charset="-120"/>
              </a:defRPr>
            </a:lvl1pPr>
          </a:lstStyle>
          <a:p>
            <a:r>
              <a:rPr lang="zh-TW" altLang="en-US"/>
              <a:t>按一下圖示以新增圖片</a:t>
            </a:r>
            <a:endParaRPr lang="zh-TW"/>
          </a:p>
        </p:txBody>
      </p:sp>
      <p:sp>
        <p:nvSpPr>
          <p:cNvPr id="17" name="文字版面配置區 16"/>
          <p:cNvSpPr>
            <a:spLocks noGrp="1"/>
          </p:cNvSpPr>
          <p:nvPr>
            <p:ph type="body" sz="quarter" idx="14"/>
          </p:nvPr>
        </p:nvSpPr>
        <p:spPr>
          <a:xfrm>
            <a:off x="1028581" y="5919255"/>
            <a:ext cx="8104082" cy="497420"/>
          </a:xfrm>
        </p:spPr>
        <p:txBody>
          <a:bodyPr>
            <a:normAutofit/>
          </a:bodyPr>
          <a:lstStyle>
            <a:lvl1pPr marL="0" indent="0" latinLnBrk="0">
              <a:spcBef>
                <a:spcPts val="0"/>
              </a:spcBef>
              <a:buNone/>
              <a:defRPr lang="zh-TW" sz="1600">
                <a:latin typeface="Microsoft JhengHei UI" panose="020B0604030504040204" pitchFamily="34" charset="-120"/>
                <a:ea typeface="Microsoft JhengHei UI" panose="020B0604030504040204" pitchFamily="34" charset="-120"/>
              </a:defRPr>
            </a:lvl1pPr>
            <a:lvl2pPr marL="0" indent="0" latinLnBrk="0">
              <a:spcBef>
                <a:spcPts val="1200"/>
              </a:spcBef>
              <a:buNone/>
              <a:defRPr lang="zh-TW" sz="1800"/>
            </a:lvl2pPr>
            <a:lvl3pPr marL="0" indent="0" latinLnBrk="0">
              <a:spcBef>
                <a:spcPts val="1200"/>
              </a:spcBef>
              <a:buNone/>
              <a:defRPr lang="zh-TW" sz="1800"/>
            </a:lvl3pPr>
            <a:lvl4pPr marL="0" indent="0" latinLnBrk="0">
              <a:spcBef>
                <a:spcPts val="1200"/>
              </a:spcBef>
              <a:buNone/>
              <a:defRPr lang="zh-TW" sz="1800"/>
            </a:lvl4pPr>
            <a:lvl5pPr marL="0" indent="0" latinLnBrk="0">
              <a:spcBef>
                <a:spcPts val="1200"/>
              </a:spcBef>
              <a:buNone/>
              <a:defRPr lang="zh-TW" sz="1800"/>
            </a:lvl5pPr>
          </a:lstStyle>
          <a:p>
            <a:pPr lvl="0"/>
            <a:r>
              <a:rPr lang="zh-TW" altLang="en-US"/>
              <a:t>按一下以編輯母片文字樣式</a:t>
            </a:r>
          </a:p>
        </p:txBody>
      </p:sp>
      <p:sp>
        <p:nvSpPr>
          <p:cNvPr id="12" name="手繪多邊形 5"/>
          <p:cNvSpPr>
            <a:spLocks/>
          </p:cNvSpPr>
          <p:nvPr/>
        </p:nvSpPr>
        <p:spPr bwMode="gray">
          <a:xfrm>
            <a:off x="6323873" y="3060954"/>
            <a:ext cx="2990942" cy="1934384"/>
          </a:xfrm>
          <a:custGeom>
            <a:avLst/>
            <a:gdLst>
              <a:gd name="T0" fmla="*/ 870 w 933"/>
              <a:gd name="T1" fmla="*/ 64 h 1275"/>
              <a:gd name="T2" fmla="*/ 870 w 933"/>
              <a:gd name="T3" fmla="*/ 1213 h 1275"/>
              <a:gd name="T4" fmla="*/ 61 w 933"/>
              <a:gd name="T5" fmla="*/ 1213 h 1275"/>
              <a:gd name="T6" fmla="*/ 61 w 933"/>
              <a:gd name="T7" fmla="*/ 64 h 1275"/>
              <a:gd name="T8" fmla="*/ 870 w 933"/>
              <a:gd name="T9" fmla="*/ 64 h 1275"/>
            </a:gdLst>
            <a:ahLst/>
            <a:cxnLst>
              <a:cxn ang="0">
                <a:pos x="T0" y="T1"/>
              </a:cxn>
              <a:cxn ang="0">
                <a:pos x="T2" y="T3"/>
              </a:cxn>
              <a:cxn ang="0">
                <a:pos x="T4" y="T5"/>
              </a:cxn>
              <a:cxn ang="0">
                <a:pos x="T6" y="T7"/>
              </a:cxn>
              <a:cxn ang="0">
                <a:pos x="T8" y="T9"/>
              </a:cxn>
            </a:cxnLst>
            <a:rect l="0" t="0" r="r" b="b"/>
            <a:pathLst>
              <a:path w="933" h="1275">
                <a:moveTo>
                  <a:pt x="870" y="64"/>
                </a:moveTo>
                <a:cubicBezTo>
                  <a:pt x="933" y="128"/>
                  <a:pt x="922" y="1160"/>
                  <a:pt x="870" y="1213"/>
                </a:cubicBezTo>
                <a:cubicBezTo>
                  <a:pt x="817" y="1266"/>
                  <a:pt x="121" y="1275"/>
                  <a:pt x="61" y="1213"/>
                </a:cubicBezTo>
                <a:cubicBezTo>
                  <a:pt x="0" y="1151"/>
                  <a:pt x="3" y="123"/>
                  <a:pt x="61" y="64"/>
                </a:cubicBezTo>
                <a:cubicBezTo>
                  <a:pt x="118" y="5"/>
                  <a:pt x="806" y="0"/>
                  <a:pt x="870" y="64"/>
                </a:cubicBezTo>
                <a:close/>
              </a:path>
            </a:pathLst>
          </a:custGeom>
          <a:solidFill>
            <a:srgbClr val="FFFFFF"/>
          </a:solidFill>
          <a:effectLst>
            <a:outerShdw blurRad="3175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TW">
              <a:latin typeface="Microsoft JhengHei UI" panose="020B0604030504040204" pitchFamily="34" charset="-120"/>
              <a:ea typeface="Microsoft JhengHei UI" panose="020B0604030504040204" pitchFamily="34" charset="-120"/>
            </a:endParaRPr>
          </a:p>
        </p:txBody>
      </p:sp>
      <p:sp>
        <p:nvSpPr>
          <p:cNvPr id="13" name="圖片版面配置區 12"/>
          <p:cNvSpPr>
            <a:spLocks noGrp="1"/>
          </p:cNvSpPr>
          <p:nvPr>
            <p:ph type="pic" sz="quarter" idx="16"/>
          </p:nvPr>
        </p:nvSpPr>
        <p:spPr>
          <a:xfrm>
            <a:off x="6506025" y="3203381"/>
            <a:ext cx="2626638" cy="1649530"/>
          </a:xfrm>
          <a:custGeom>
            <a:avLst/>
            <a:gdLst>
              <a:gd name="connsiteX0" fmla="*/ 1744346 w 3503695"/>
              <a:gd name="connsiteY0" fmla="*/ 62 h 4031418"/>
              <a:gd name="connsiteX1" fmla="*/ 3334838 w 3503695"/>
              <a:gd name="connsiteY1" fmla="*/ 150223 h 4031418"/>
              <a:gd name="connsiteX2" fmla="*/ 3334838 w 3503695"/>
              <a:gd name="connsiteY2" fmla="*/ 3890810 h 4031418"/>
              <a:gd name="connsiteX3" fmla="*/ 174362 w 3503695"/>
              <a:gd name="connsiteY3" fmla="*/ 3890810 h 4031418"/>
              <a:gd name="connsiteX4" fmla="*/ 174362 w 3503695"/>
              <a:gd name="connsiteY4" fmla="*/ 150223 h 4031418"/>
              <a:gd name="connsiteX5" fmla="*/ 1744346 w 3503695"/>
              <a:gd name="connsiteY5" fmla="*/ 62 h 403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3695" h="4031418">
                <a:moveTo>
                  <a:pt x="1744346" y="62"/>
                </a:moveTo>
                <a:cubicBezTo>
                  <a:pt x="2475376" y="-1972"/>
                  <a:pt x="3209826" y="46047"/>
                  <a:pt x="3334838" y="150223"/>
                </a:cubicBezTo>
                <a:cubicBezTo>
                  <a:pt x="3580957" y="358576"/>
                  <a:pt x="3537984" y="3718268"/>
                  <a:pt x="3334838" y="3890810"/>
                </a:cubicBezTo>
                <a:cubicBezTo>
                  <a:pt x="3127786" y="4063352"/>
                  <a:pt x="408761" y="4092652"/>
                  <a:pt x="174362" y="3890810"/>
                </a:cubicBezTo>
                <a:cubicBezTo>
                  <a:pt x="-63943" y="3688968"/>
                  <a:pt x="-52223" y="342299"/>
                  <a:pt x="174362" y="150223"/>
                </a:cubicBezTo>
                <a:cubicBezTo>
                  <a:pt x="285702" y="54185"/>
                  <a:pt x="1013315" y="2097"/>
                  <a:pt x="1744346" y="62"/>
                </a:cubicBezTo>
                <a:close/>
              </a:path>
            </a:pathLst>
          </a:custGeom>
          <a:solidFill>
            <a:schemeClr val="accent2">
              <a:lumMod val="20000"/>
              <a:lumOff val="80000"/>
            </a:schemeClr>
          </a:solidFill>
        </p:spPr>
        <p:txBody>
          <a:bodyPr wrap="square" tIns="182880">
            <a:noAutofit/>
          </a:bodyPr>
          <a:lstStyle>
            <a:lvl1pPr marL="0" indent="0" algn="ctr" latinLnBrk="0">
              <a:buNone/>
              <a:defRPr lang="zh-TW">
                <a:latin typeface="Microsoft JhengHei UI" panose="020B0604030504040204" pitchFamily="34" charset="-120"/>
                <a:ea typeface="Microsoft JhengHei UI" panose="020B0604030504040204" pitchFamily="34" charset="-120"/>
              </a:defRPr>
            </a:lvl1pPr>
          </a:lstStyle>
          <a:p>
            <a:r>
              <a:rPr lang="zh-TW" altLang="en-US"/>
              <a:t>按一下圖示以新增圖片</a:t>
            </a:r>
            <a:endParaRPr lang="zh-TW"/>
          </a:p>
        </p:txBody>
      </p:sp>
      <p:sp>
        <p:nvSpPr>
          <p:cNvPr id="2" name="標題 1"/>
          <p:cNvSpPr>
            <a:spLocks noGrp="1"/>
          </p:cNvSpPr>
          <p:nvPr>
            <p:ph type="title"/>
          </p:nvPr>
        </p:nvSpPr>
        <p:spPr>
          <a:xfrm>
            <a:off x="1028580" y="5305424"/>
            <a:ext cx="8104083" cy="579921"/>
          </a:xfrm>
        </p:spPr>
        <p:txBody>
          <a:bodyPr>
            <a:normAutofit/>
          </a:bodyPr>
          <a:lstStyle>
            <a:lvl1pPr latinLnBrk="0">
              <a:defRPr lang="zh-TW" sz="2400">
                <a:solidFill>
                  <a:schemeClr val="accent1"/>
                </a:solidFill>
                <a:latin typeface="Microsoft JhengHei UI" panose="020B0604030504040204" pitchFamily="34" charset="-120"/>
                <a:ea typeface="Microsoft JhengHei UI" panose="020B0604030504040204" pitchFamily="34" charset="-120"/>
              </a:defRPr>
            </a:lvl1pPr>
          </a:lstStyle>
          <a:p>
            <a:r>
              <a:rPr lang="zh-TW" altLang="en-US"/>
              <a:t>按一下以編輯母片標題樣式</a:t>
            </a:r>
            <a:endParaRPr lang="zh-TW"/>
          </a:p>
        </p:txBody>
      </p:sp>
    </p:spTree>
    <p:extLst>
      <p:ext uri="{BB962C8B-B14F-4D97-AF65-F5344CB8AC3E}">
        <p14:creationId xmlns="" xmlns:p14="http://schemas.microsoft.com/office/powerpoint/2010/main" val="261984902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五張圖片">
    <p:spTree>
      <p:nvGrpSpPr>
        <p:cNvPr id="1" name=""/>
        <p:cNvGrpSpPr/>
        <p:nvPr/>
      </p:nvGrpSpPr>
      <p:grpSpPr>
        <a:xfrm>
          <a:off x="0" y="0"/>
          <a:ext cx="0" cy="0"/>
          <a:chOff x="0" y="0"/>
          <a:chExt cx="0" cy="0"/>
        </a:xfrm>
      </p:grpSpPr>
      <p:pic>
        <p:nvPicPr>
          <p:cNvPr id="7" name="圖片 6"/>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963" y="283"/>
            <a:ext cx="12188952" cy="6859715"/>
          </a:xfrm>
          <a:prstGeom prst="rect">
            <a:avLst/>
          </a:prstGeom>
        </p:spPr>
      </p:pic>
      <p:sp>
        <p:nvSpPr>
          <p:cNvPr id="8" name="手繪多邊形 5"/>
          <p:cNvSpPr>
            <a:spLocks/>
          </p:cNvSpPr>
          <p:nvPr/>
        </p:nvSpPr>
        <p:spPr bwMode="gray">
          <a:xfrm>
            <a:off x="4182533" y="265044"/>
            <a:ext cx="5232399" cy="3020023"/>
          </a:xfrm>
          <a:custGeom>
            <a:avLst/>
            <a:gdLst>
              <a:gd name="T0" fmla="*/ 870 w 933"/>
              <a:gd name="T1" fmla="*/ 64 h 1275"/>
              <a:gd name="T2" fmla="*/ 870 w 933"/>
              <a:gd name="T3" fmla="*/ 1213 h 1275"/>
              <a:gd name="T4" fmla="*/ 61 w 933"/>
              <a:gd name="T5" fmla="*/ 1213 h 1275"/>
              <a:gd name="T6" fmla="*/ 61 w 933"/>
              <a:gd name="T7" fmla="*/ 64 h 1275"/>
              <a:gd name="T8" fmla="*/ 870 w 933"/>
              <a:gd name="T9" fmla="*/ 64 h 1275"/>
            </a:gdLst>
            <a:ahLst/>
            <a:cxnLst>
              <a:cxn ang="0">
                <a:pos x="T0" y="T1"/>
              </a:cxn>
              <a:cxn ang="0">
                <a:pos x="T2" y="T3"/>
              </a:cxn>
              <a:cxn ang="0">
                <a:pos x="T4" y="T5"/>
              </a:cxn>
              <a:cxn ang="0">
                <a:pos x="T6" y="T7"/>
              </a:cxn>
              <a:cxn ang="0">
                <a:pos x="T8" y="T9"/>
              </a:cxn>
            </a:cxnLst>
            <a:rect l="0" t="0" r="r" b="b"/>
            <a:pathLst>
              <a:path w="933" h="1275">
                <a:moveTo>
                  <a:pt x="870" y="64"/>
                </a:moveTo>
                <a:cubicBezTo>
                  <a:pt x="933" y="128"/>
                  <a:pt x="922" y="1160"/>
                  <a:pt x="870" y="1213"/>
                </a:cubicBezTo>
                <a:cubicBezTo>
                  <a:pt x="817" y="1266"/>
                  <a:pt x="121" y="1275"/>
                  <a:pt x="61" y="1213"/>
                </a:cubicBezTo>
                <a:cubicBezTo>
                  <a:pt x="0" y="1151"/>
                  <a:pt x="3" y="123"/>
                  <a:pt x="61" y="64"/>
                </a:cubicBezTo>
                <a:cubicBezTo>
                  <a:pt x="118" y="5"/>
                  <a:pt x="806" y="0"/>
                  <a:pt x="870" y="64"/>
                </a:cubicBezTo>
                <a:close/>
              </a:path>
            </a:pathLst>
          </a:custGeom>
          <a:solidFill>
            <a:srgbClr val="FFFFFF"/>
          </a:solidFill>
          <a:effectLst>
            <a:outerShdw blurRad="3175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TW">
              <a:latin typeface="Microsoft JhengHei UI" panose="020B0604030504040204" pitchFamily="34" charset="-120"/>
              <a:ea typeface="Microsoft JhengHei UI" panose="020B0604030504040204" pitchFamily="34" charset="-120"/>
            </a:endParaRPr>
          </a:p>
        </p:txBody>
      </p:sp>
      <p:sp>
        <p:nvSpPr>
          <p:cNvPr id="9" name="圖片版面配置區 8"/>
          <p:cNvSpPr>
            <a:spLocks noGrp="1"/>
          </p:cNvSpPr>
          <p:nvPr>
            <p:ph type="pic" sz="quarter" idx="13"/>
          </p:nvPr>
        </p:nvSpPr>
        <p:spPr>
          <a:xfrm>
            <a:off x="4424435" y="436315"/>
            <a:ext cx="4748594" cy="2677481"/>
          </a:xfrm>
          <a:custGeom>
            <a:avLst/>
            <a:gdLst>
              <a:gd name="connsiteX0" fmla="*/ 1744346 w 3503695"/>
              <a:gd name="connsiteY0" fmla="*/ 62 h 4031418"/>
              <a:gd name="connsiteX1" fmla="*/ 3334838 w 3503695"/>
              <a:gd name="connsiteY1" fmla="*/ 150223 h 4031418"/>
              <a:gd name="connsiteX2" fmla="*/ 3334838 w 3503695"/>
              <a:gd name="connsiteY2" fmla="*/ 3890810 h 4031418"/>
              <a:gd name="connsiteX3" fmla="*/ 174362 w 3503695"/>
              <a:gd name="connsiteY3" fmla="*/ 3890810 h 4031418"/>
              <a:gd name="connsiteX4" fmla="*/ 174362 w 3503695"/>
              <a:gd name="connsiteY4" fmla="*/ 150223 h 4031418"/>
              <a:gd name="connsiteX5" fmla="*/ 1744346 w 3503695"/>
              <a:gd name="connsiteY5" fmla="*/ 62 h 403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3695" h="4031418">
                <a:moveTo>
                  <a:pt x="1744346" y="62"/>
                </a:moveTo>
                <a:cubicBezTo>
                  <a:pt x="2475376" y="-1972"/>
                  <a:pt x="3209826" y="46047"/>
                  <a:pt x="3334838" y="150223"/>
                </a:cubicBezTo>
                <a:cubicBezTo>
                  <a:pt x="3580957" y="358576"/>
                  <a:pt x="3537984" y="3718268"/>
                  <a:pt x="3334838" y="3890810"/>
                </a:cubicBezTo>
                <a:cubicBezTo>
                  <a:pt x="3127786" y="4063352"/>
                  <a:pt x="408761" y="4092652"/>
                  <a:pt x="174362" y="3890810"/>
                </a:cubicBezTo>
                <a:cubicBezTo>
                  <a:pt x="-63943" y="3688968"/>
                  <a:pt x="-52223" y="342299"/>
                  <a:pt x="174362" y="150223"/>
                </a:cubicBezTo>
                <a:cubicBezTo>
                  <a:pt x="285702" y="54185"/>
                  <a:pt x="1013315" y="2097"/>
                  <a:pt x="1744346" y="62"/>
                </a:cubicBezTo>
                <a:close/>
              </a:path>
            </a:pathLst>
          </a:custGeom>
          <a:solidFill>
            <a:schemeClr val="accent2">
              <a:lumMod val="20000"/>
              <a:lumOff val="80000"/>
            </a:schemeClr>
          </a:solidFill>
        </p:spPr>
        <p:txBody>
          <a:bodyPr wrap="square" tIns="365760">
            <a:noAutofit/>
          </a:bodyPr>
          <a:lstStyle>
            <a:lvl1pPr marL="0" indent="0" algn="ctr" latinLnBrk="0">
              <a:buNone/>
              <a:defRPr lang="zh-TW">
                <a:latin typeface="Microsoft JhengHei UI" panose="020B0604030504040204" pitchFamily="34" charset="-120"/>
                <a:ea typeface="Microsoft JhengHei UI" panose="020B0604030504040204" pitchFamily="34" charset="-120"/>
              </a:defRPr>
            </a:lvl1pPr>
          </a:lstStyle>
          <a:p>
            <a:r>
              <a:rPr lang="zh-TW" altLang="en-US"/>
              <a:t>按一下圖示以新增圖片</a:t>
            </a:r>
            <a:endParaRPr lang="zh-TW"/>
          </a:p>
        </p:txBody>
      </p:sp>
      <p:sp>
        <p:nvSpPr>
          <p:cNvPr id="10" name="手繪多邊形 5"/>
          <p:cNvSpPr>
            <a:spLocks/>
          </p:cNvSpPr>
          <p:nvPr/>
        </p:nvSpPr>
        <p:spPr bwMode="gray">
          <a:xfrm>
            <a:off x="816188" y="384723"/>
            <a:ext cx="3146212" cy="1894677"/>
          </a:xfrm>
          <a:custGeom>
            <a:avLst/>
            <a:gdLst>
              <a:gd name="T0" fmla="*/ 870 w 933"/>
              <a:gd name="T1" fmla="*/ 64 h 1275"/>
              <a:gd name="T2" fmla="*/ 870 w 933"/>
              <a:gd name="T3" fmla="*/ 1213 h 1275"/>
              <a:gd name="T4" fmla="*/ 61 w 933"/>
              <a:gd name="T5" fmla="*/ 1213 h 1275"/>
              <a:gd name="T6" fmla="*/ 61 w 933"/>
              <a:gd name="T7" fmla="*/ 64 h 1275"/>
              <a:gd name="T8" fmla="*/ 870 w 933"/>
              <a:gd name="T9" fmla="*/ 64 h 1275"/>
            </a:gdLst>
            <a:ahLst/>
            <a:cxnLst>
              <a:cxn ang="0">
                <a:pos x="T0" y="T1"/>
              </a:cxn>
              <a:cxn ang="0">
                <a:pos x="T2" y="T3"/>
              </a:cxn>
              <a:cxn ang="0">
                <a:pos x="T4" y="T5"/>
              </a:cxn>
              <a:cxn ang="0">
                <a:pos x="T6" y="T7"/>
              </a:cxn>
              <a:cxn ang="0">
                <a:pos x="T8" y="T9"/>
              </a:cxn>
            </a:cxnLst>
            <a:rect l="0" t="0" r="r" b="b"/>
            <a:pathLst>
              <a:path w="933" h="1275">
                <a:moveTo>
                  <a:pt x="870" y="64"/>
                </a:moveTo>
                <a:cubicBezTo>
                  <a:pt x="933" y="128"/>
                  <a:pt x="922" y="1160"/>
                  <a:pt x="870" y="1213"/>
                </a:cubicBezTo>
                <a:cubicBezTo>
                  <a:pt x="817" y="1266"/>
                  <a:pt x="121" y="1275"/>
                  <a:pt x="61" y="1213"/>
                </a:cubicBezTo>
                <a:cubicBezTo>
                  <a:pt x="0" y="1151"/>
                  <a:pt x="3" y="123"/>
                  <a:pt x="61" y="64"/>
                </a:cubicBezTo>
                <a:cubicBezTo>
                  <a:pt x="118" y="5"/>
                  <a:pt x="806" y="0"/>
                  <a:pt x="870" y="64"/>
                </a:cubicBezTo>
                <a:close/>
              </a:path>
            </a:pathLst>
          </a:custGeom>
          <a:solidFill>
            <a:srgbClr val="FFFFFF"/>
          </a:solidFill>
          <a:effectLst>
            <a:outerShdw blurRad="3175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TW">
              <a:latin typeface="Microsoft JhengHei UI" panose="020B0604030504040204" pitchFamily="34" charset="-120"/>
              <a:ea typeface="Microsoft JhengHei UI" panose="020B0604030504040204" pitchFamily="34" charset="-120"/>
            </a:endParaRPr>
          </a:p>
        </p:txBody>
      </p:sp>
      <p:sp>
        <p:nvSpPr>
          <p:cNvPr id="11" name="圖片版面配置區 10"/>
          <p:cNvSpPr>
            <a:spLocks noGrp="1"/>
          </p:cNvSpPr>
          <p:nvPr>
            <p:ph type="pic" sz="quarter" idx="15"/>
          </p:nvPr>
        </p:nvSpPr>
        <p:spPr>
          <a:xfrm>
            <a:off x="1013022" y="538232"/>
            <a:ext cx="2752545" cy="1587658"/>
          </a:xfrm>
          <a:custGeom>
            <a:avLst/>
            <a:gdLst>
              <a:gd name="connsiteX0" fmla="*/ 1744346 w 3503695"/>
              <a:gd name="connsiteY0" fmla="*/ 62 h 4031418"/>
              <a:gd name="connsiteX1" fmla="*/ 3334838 w 3503695"/>
              <a:gd name="connsiteY1" fmla="*/ 150223 h 4031418"/>
              <a:gd name="connsiteX2" fmla="*/ 3334838 w 3503695"/>
              <a:gd name="connsiteY2" fmla="*/ 3890810 h 4031418"/>
              <a:gd name="connsiteX3" fmla="*/ 174362 w 3503695"/>
              <a:gd name="connsiteY3" fmla="*/ 3890810 h 4031418"/>
              <a:gd name="connsiteX4" fmla="*/ 174362 w 3503695"/>
              <a:gd name="connsiteY4" fmla="*/ 150223 h 4031418"/>
              <a:gd name="connsiteX5" fmla="*/ 1744346 w 3503695"/>
              <a:gd name="connsiteY5" fmla="*/ 62 h 403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3695" h="4031418">
                <a:moveTo>
                  <a:pt x="1744346" y="62"/>
                </a:moveTo>
                <a:cubicBezTo>
                  <a:pt x="2475376" y="-1972"/>
                  <a:pt x="3209826" y="46047"/>
                  <a:pt x="3334838" y="150223"/>
                </a:cubicBezTo>
                <a:cubicBezTo>
                  <a:pt x="3580957" y="358576"/>
                  <a:pt x="3537984" y="3718268"/>
                  <a:pt x="3334838" y="3890810"/>
                </a:cubicBezTo>
                <a:cubicBezTo>
                  <a:pt x="3127786" y="4063352"/>
                  <a:pt x="408761" y="4092652"/>
                  <a:pt x="174362" y="3890810"/>
                </a:cubicBezTo>
                <a:cubicBezTo>
                  <a:pt x="-63943" y="3688968"/>
                  <a:pt x="-52223" y="342299"/>
                  <a:pt x="174362" y="150223"/>
                </a:cubicBezTo>
                <a:cubicBezTo>
                  <a:pt x="285702" y="54185"/>
                  <a:pt x="1013315" y="2097"/>
                  <a:pt x="1744346" y="62"/>
                </a:cubicBezTo>
                <a:close/>
              </a:path>
            </a:pathLst>
          </a:custGeom>
          <a:solidFill>
            <a:schemeClr val="accent2">
              <a:lumMod val="20000"/>
              <a:lumOff val="80000"/>
            </a:schemeClr>
          </a:solidFill>
        </p:spPr>
        <p:txBody>
          <a:bodyPr wrap="square" tIns="182880">
            <a:noAutofit/>
          </a:bodyPr>
          <a:lstStyle>
            <a:lvl1pPr marL="0" indent="0" algn="ctr" latinLnBrk="0">
              <a:buNone/>
              <a:defRPr lang="zh-TW">
                <a:latin typeface="Microsoft JhengHei UI" panose="020B0604030504040204" pitchFamily="34" charset="-120"/>
                <a:ea typeface="Microsoft JhengHei UI" panose="020B0604030504040204" pitchFamily="34" charset="-120"/>
              </a:defRPr>
            </a:lvl1pPr>
          </a:lstStyle>
          <a:p>
            <a:r>
              <a:rPr lang="zh-TW" altLang="en-US"/>
              <a:t>按一下圖示以新增圖片</a:t>
            </a:r>
            <a:endParaRPr lang="zh-TW" dirty="0"/>
          </a:p>
        </p:txBody>
      </p:sp>
      <p:sp>
        <p:nvSpPr>
          <p:cNvPr id="12" name="手繪多邊形 5"/>
          <p:cNvSpPr>
            <a:spLocks/>
          </p:cNvSpPr>
          <p:nvPr/>
        </p:nvSpPr>
        <p:spPr bwMode="gray">
          <a:xfrm>
            <a:off x="816188" y="2478361"/>
            <a:ext cx="3146212" cy="1894677"/>
          </a:xfrm>
          <a:custGeom>
            <a:avLst/>
            <a:gdLst>
              <a:gd name="T0" fmla="*/ 870 w 933"/>
              <a:gd name="T1" fmla="*/ 64 h 1275"/>
              <a:gd name="T2" fmla="*/ 870 w 933"/>
              <a:gd name="T3" fmla="*/ 1213 h 1275"/>
              <a:gd name="T4" fmla="*/ 61 w 933"/>
              <a:gd name="T5" fmla="*/ 1213 h 1275"/>
              <a:gd name="T6" fmla="*/ 61 w 933"/>
              <a:gd name="T7" fmla="*/ 64 h 1275"/>
              <a:gd name="T8" fmla="*/ 870 w 933"/>
              <a:gd name="T9" fmla="*/ 64 h 1275"/>
            </a:gdLst>
            <a:ahLst/>
            <a:cxnLst>
              <a:cxn ang="0">
                <a:pos x="T0" y="T1"/>
              </a:cxn>
              <a:cxn ang="0">
                <a:pos x="T2" y="T3"/>
              </a:cxn>
              <a:cxn ang="0">
                <a:pos x="T4" y="T5"/>
              </a:cxn>
              <a:cxn ang="0">
                <a:pos x="T6" y="T7"/>
              </a:cxn>
              <a:cxn ang="0">
                <a:pos x="T8" y="T9"/>
              </a:cxn>
            </a:cxnLst>
            <a:rect l="0" t="0" r="r" b="b"/>
            <a:pathLst>
              <a:path w="933" h="1275">
                <a:moveTo>
                  <a:pt x="870" y="64"/>
                </a:moveTo>
                <a:cubicBezTo>
                  <a:pt x="933" y="128"/>
                  <a:pt x="922" y="1160"/>
                  <a:pt x="870" y="1213"/>
                </a:cubicBezTo>
                <a:cubicBezTo>
                  <a:pt x="817" y="1266"/>
                  <a:pt x="121" y="1275"/>
                  <a:pt x="61" y="1213"/>
                </a:cubicBezTo>
                <a:cubicBezTo>
                  <a:pt x="0" y="1151"/>
                  <a:pt x="3" y="123"/>
                  <a:pt x="61" y="64"/>
                </a:cubicBezTo>
                <a:cubicBezTo>
                  <a:pt x="118" y="5"/>
                  <a:pt x="806" y="0"/>
                  <a:pt x="870" y="64"/>
                </a:cubicBezTo>
                <a:close/>
              </a:path>
            </a:pathLst>
          </a:custGeom>
          <a:solidFill>
            <a:srgbClr val="FFFFFF"/>
          </a:solidFill>
          <a:effectLst>
            <a:outerShdw blurRad="3175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TW">
              <a:latin typeface="Microsoft JhengHei UI" panose="020B0604030504040204" pitchFamily="34" charset="-120"/>
              <a:ea typeface="Microsoft JhengHei UI" panose="020B0604030504040204" pitchFamily="34" charset="-120"/>
            </a:endParaRPr>
          </a:p>
        </p:txBody>
      </p:sp>
      <p:sp>
        <p:nvSpPr>
          <p:cNvPr id="13" name="圖片版面配置區 12"/>
          <p:cNvSpPr>
            <a:spLocks noGrp="1"/>
          </p:cNvSpPr>
          <p:nvPr>
            <p:ph type="pic" sz="quarter" idx="16"/>
          </p:nvPr>
        </p:nvSpPr>
        <p:spPr>
          <a:xfrm>
            <a:off x="1013022" y="2631870"/>
            <a:ext cx="2752545" cy="1587658"/>
          </a:xfrm>
          <a:custGeom>
            <a:avLst/>
            <a:gdLst>
              <a:gd name="connsiteX0" fmla="*/ 1744346 w 3503695"/>
              <a:gd name="connsiteY0" fmla="*/ 62 h 4031418"/>
              <a:gd name="connsiteX1" fmla="*/ 3334838 w 3503695"/>
              <a:gd name="connsiteY1" fmla="*/ 150223 h 4031418"/>
              <a:gd name="connsiteX2" fmla="*/ 3334838 w 3503695"/>
              <a:gd name="connsiteY2" fmla="*/ 3890810 h 4031418"/>
              <a:gd name="connsiteX3" fmla="*/ 174362 w 3503695"/>
              <a:gd name="connsiteY3" fmla="*/ 3890810 h 4031418"/>
              <a:gd name="connsiteX4" fmla="*/ 174362 w 3503695"/>
              <a:gd name="connsiteY4" fmla="*/ 150223 h 4031418"/>
              <a:gd name="connsiteX5" fmla="*/ 1744346 w 3503695"/>
              <a:gd name="connsiteY5" fmla="*/ 62 h 403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3695" h="4031418">
                <a:moveTo>
                  <a:pt x="1744346" y="62"/>
                </a:moveTo>
                <a:cubicBezTo>
                  <a:pt x="2475376" y="-1972"/>
                  <a:pt x="3209826" y="46047"/>
                  <a:pt x="3334838" y="150223"/>
                </a:cubicBezTo>
                <a:cubicBezTo>
                  <a:pt x="3580957" y="358576"/>
                  <a:pt x="3537984" y="3718268"/>
                  <a:pt x="3334838" y="3890810"/>
                </a:cubicBezTo>
                <a:cubicBezTo>
                  <a:pt x="3127786" y="4063352"/>
                  <a:pt x="408761" y="4092652"/>
                  <a:pt x="174362" y="3890810"/>
                </a:cubicBezTo>
                <a:cubicBezTo>
                  <a:pt x="-63943" y="3688968"/>
                  <a:pt x="-52223" y="342299"/>
                  <a:pt x="174362" y="150223"/>
                </a:cubicBezTo>
                <a:cubicBezTo>
                  <a:pt x="285702" y="54185"/>
                  <a:pt x="1013315" y="2097"/>
                  <a:pt x="1744346" y="62"/>
                </a:cubicBezTo>
                <a:close/>
              </a:path>
            </a:pathLst>
          </a:custGeom>
          <a:solidFill>
            <a:schemeClr val="accent2">
              <a:lumMod val="20000"/>
              <a:lumOff val="80000"/>
            </a:schemeClr>
          </a:solidFill>
        </p:spPr>
        <p:txBody>
          <a:bodyPr wrap="square" tIns="182880">
            <a:noAutofit/>
          </a:bodyPr>
          <a:lstStyle>
            <a:lvl1pPr marL="0" indent="0" algn="ctr" latinLnBrk="0">
              <a:buNone/>
              <a:defRPr lang="zh-TW">
                <a:latin typeface="Microsoft JhengHei UI" panose="020B0604030504040204" pitchFamily="34" charset="-120"/>
                <a:ea typeface="Microsoft JhengHei UI" panose="020B0604030504040204" pitchFamily="34" charset="-120"/>
              </a:defRPr>
            </a:lvl1pPr>
          </a:lstStyle>
          <a:p>
            <a:r>
              <a:rPr lang="zh-TW" altLang="en-US"/>
              <a:t>按一下圖示以新增圖片</a:t>
            </a:r>
            <a:endParaRPr lang="zh-TW"/>
          </a:p>
        </p:txBody>
      </p:sp>
      <p:sp>
        <p:nvSpPr>
          <p:cNvPr id="14" name="手繪多邊形 5"/>
          <p:cNvSpPr>
            <a:spLocks/>
          </p:cNvSpPr>
          <p:nvPr/>
        </p:nvSpPr>
        <p:spPr bwMode="gray">
          <a:xfrm>
            <a:off x="816188" y="4571999"/>
            <a:ext cx="3146212" cy="1894677"/>
          </a:xfrm>
          <a:custGeom>
            <a:avLst/>
            <a:gdLst>
              <a:gd name="T0" fmla="*/ 870 w 933"/>
              <a:gd name="T1" fmla="*/ 64 h 1275"/>
              <a:gd name="T2" fmla="*/ 870 w 933"/>
              <a:gd name="T3" fmla="*/ 1213 h 1275"/>
              <a:gd name="T4" fmla="*/ 61 w 933"/>
              <a:gd name="T5" fmla="*/ 1213 h 1275"/>
              <a:gd name="T6" fmla="*/ 61 w 933"/>
              <a:gd name="T7" fmla="*/ 64 h 1275"/>
              <a:gd name="T8" fmla="*/ 870 w 933"/>
              <a:gd name="T9" fmla="*/ 64 h 1275"/>
            </a:gdLst>
            <a:ahLst/>
            <a:cxnLst>
              <a:cxn ang="0">
                <a:pos x="T0" y="T1"/>
              </a:cxn>
              <a:cxn ang="0">
                <a:pos x="T2" y="T3"/>
              </a:cxn>
              <a:cxn ang="0">
                <a:pos x="T4" y="T5"/>
              </a:cxn>
              <a:cxn ang="0">
                <a:pos x="T6" y="T7"/>
              </a:cxn>
              <a:cxn ang="0">
                <a:pos x="T8" y="T9"/>
              </a:cxn>
            </a:cxnLst>
            <a:rect l="0" t="0" r="r" b="b"/>
            <a:pathLst>
              <a:path w="933" h="1275">
                <a:moveTo>
                  <a:pt x="870" y="64"/>
                </a:moveTo>
                <a:cubicBezTo>
                  <a:pt x="933" y="128"/>
                  <a:pt x="922" y="1160"/>
                  <a:pt x="870" y="1213"/>
                </a:cubicBezTo>
                <a:cubicBezTo>
                  <a:pt x="817" y="1266"/>
                  <a:pt x="121" y="1275"/>
                  <a:pt x="61" y="1213"/>
                </a:cubicBezTo>
                <a:cubicBezTo>
                  <a:pt x="0" y="1151"/>
                  <a:pt x="3" y="123"/>
                  <a:pt x="61" y="64"/>
                </a:cubicBezTo>
                <a:cubicBezTo>
                  <a:pt x="118" y="5"/>
                  <a:pt x="806" y="0"/>
                  <a:pt x="870" y="64"/>
                </a:cubicBezTo>
                <a:close/>
              </a:path>
            </a:pathLst>
          </a:custGeom>
          <a:solidFill>
            <a:srgbClr val="FFFFFF"/>
          </a:solidFill>
          <a:effectLst>
            <a:outerShdw blurRad="3175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TW">
              <a:latin typeface="Microsoft JhengHei UI" panose="020B0604030504040204" pitchFamily="34" charset="-120"/>
              <a:ea typeface="Microsoft JhengHei UI" panose="020B0604030504040204" pitchFamily="34" charset="-120"/>
            </a:endParaRPr>
          </a:p>
        </p:txBody>
      </p:sp>
      <p:sp>
        <p:nvSpPr>
          <p:cNvPr id="15" name="圖片版面配置區 14"/>
          <p:cNvSpPr>
            <a:spLocks noGrp="1"/>
          </p:cNvSpPr>
          <p:nvPr>
            <p:ph type="pic" sz="quarter" idx="17"/>
          </p:nvPr>
        </p:nvSpPr>
        <p:spPr>
          <a:xfrm>
            <a:off x="1013022" y="4725508"/>
            <a:ext cx="2752545" cy="1587658"/>
          </a:xfrm>
          <a:custGeom>
            <a:avLst/>
            <a:gdLst>
              <a:gd name="connsiteX0" fmla="*/ 1744346 w 3503695"/>
              <a:gd name="connsiteY0" fmla="*/ 62 h 4031418"/>
              <a:gd name="connsiteX1" fmla="*/ 3334838 w 3503695"/>
              <a:gd name="connsiteY1" fmla="*/ 150223 h 4031418"/>
              <a:gd name="connsiteX2" fmla="*/ 3334838 w 3503695"/>
              <a:gd name="connsiteY2" fmla="*/ 3890810 h 4031418"/>
              <a:gd name="connsiteX3" fmla="*/ 174362 w 3503695"/>
              <a:gd name="connsiteY3" fmla="*/ 3890810 h 4031418"/>
              <a:gd name="connsiteX4" fmla="*/ 174362 w 3503695"/>
              <a:gd name="connsiteY4" fmla="*/ 150223 h 4031418"/>
              <a:gd name="connsiteX5" fmla="*/ 1744346 w 3503695"/>
              <a:gd name="connsiteY5" fmla="*/ 62 h 403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3695" h="4031418">
                <a:moveTo>
                  <a:pt x="1744346" y="62"/>
                </a:moveTo>
                <a:cubicBezTo>
                  <a:pt x="2475376" y="-1972"/>
                  <a:pt x="3209826" y="46047"/>
                  <a:pt x="3334838" y="150223"/>
                </a:cubicBezTo>
                <a:cubicBezTo>
                  <a:pt x="3580957" y="358576"/>
                  <a:pt x="3537984" y="3718268"/>
                  <a:pt x="3334838" y="3890810"/>
                </a:cubicBezTo>
                <a:cubicBezTo>
                  <a:pt x="3127786" y="4063352"/>
                  <a:pt x="408761" y="4092652"/>
                  <a:pt x="174362" y="3890810"/>
                </a:cubicBezTo>
                <a:cubicBezTo>
                  <a:pt x="-63943" y="3688968"/>
                  <a:pt x="-52223" y="342299"/>
                  <a:pt x="174362" y="150223"/>
                </a:cubicBezTo>
                <a:cubicBezTo>
                  <a:pt x="285702" y="54185"/>
                  <a:pt x="1013315" y="2097"/>
                  <a:pt x="1744346" y="62"/>
                </a:cubicBezTo>
                <a:close/>
              </a:path>
            </a:pathLst>
          </a:custGeom>
          <a:solidFill>
            <a:schemeClr val="accent2">
              <a:lumMod val="20000"/>
              <a:lumOff val="80000"/>
            </a:schemeClr>
          </a:solidFill>
        </p:spPr>
        <p:txBody>
          <a:bodyPr wrap="square" tIns="182880">
            <a:noAutofit/>
          </a:bodyPr>
          <a:lstStyle>
            <a:lvl1pPr marL="0" indent="0" algn="ctr" latinLnBrk="0">
              <a:buNone/>
              <a:defRPr lang="zh-TW">
                <a:latin typeface="Microsoft JhengHei UI" panose="020B0604030504040204" pitchFamily="34" charset="-120"/>
                <a:ea typeface="Microsoft JhengHei UI" panose="020B0604030504040204" pitchFamily="34" charset="-120"/>
              </a:defRPr>
            </a:lvl1pPr>
          </a:lstStyle>
          <a:p>
            <a:r>
              <a:rPr lang="zh-TW" altLang="en-US"/>
              <a:t>按一下圖示以新增圖片</a:t>
            </a:r>
            <a:endParaRPr lang="zh-TW"/>
          </a:p>
        </p:txBody>
      </p:sp>
      <p:sp>
        <p:nvSpPr>
          <p:cNvPr id="20" name="手繪多邊形 5"/>
          <p:cNvSpPr>
            <a:spLocks/>
          </p:cNvSpPr>
          <p:nvPr/>
        </p:nvSpPr>
        <p:spPr bwMode="gray">
          <a:xfrm>
            <a:off x="4182533" y="3448511"/>
            <a:ext cx="5232399" cy="3020023"/>
          </a:xfrm>
          <a:custGeom>
            <a:avLst/>
            <a:gdLst>
              <a:gd name="T0" fmla="*/ 870 w 933"/>
              <a:gd name="T1" fmla="*/ 64 h 1275"/>
              <a:gd name="T2" fmla="*/ 870 w 933"/>
              <a:gd name="T3" fmla="*/ 1213 h 1275"/>
              <a:gd name="T4" fmla="*/ 61 w 933"/>
              <a:gd name="T5" fmla="*/ 1213 h 1275"/>
              <a:gd name="T6" fmla="*/ 61 w 933"/>
              <a:gd name="T7" fmla="*/ 64 h 1275"/>
              <a:gd name="T8" fmla="*/ 870 w 933"/>
              <a:gd name="T9" fmla="*/ 64 h 1275"/>
            </a:gdLst>
            <a:ahLst/>
            <a:cxnLst>
              <a:cxn ang="0">
                <a:pos x="T0" y="T1"/>
              </a:cxn>
              <a:cxn ang="0">
                <a:pos x="T2" y="T3"/>
              </a:cxn>
              <a:cxn ang="0">
                <a:pos x="T4" y="T5"/>
              </a:cxn>
              <a:cxn ang="0">
                <a:pos x="T6" y="T7"/>
              </a:cxn>
              <a:cxn ang="0">
                <a:pos x="T8" y="T9"/>
              </a:cxn>
            </a:cxnLst>
            <a:rect l="0" t="0" r="r" b="b"/>
            <a:pathLst>
              <a:path w="933" h="1275">
                <a:moveTo>
                  <a:pt x="870" y="64"/>
                </a:moveTo>
                <a:cubicBezTo>
                  <a:pt x="933" y="128"/>
                  <a:pt x="922" y="1160"/>
                  <a:pt x="870" y="1213"/>
                </a:cubicBezTo>
                <a:cubicBezTo>
                  <a:pt x="817" y="1266"/>
                  <a:pt x="121" y="1275"/>
                  <a:pt x="61" y="1213"/>
                </a:cubicBezTo>
                <a:cubicBezTo>
                  <a:pt x="0" y="1151"/>
                  <a:pt x="3" y="123"/>
                  <a:pt x="61" y="64"/>
                </a:cubicBezTo>
                <a:cubicBezTo>
                  <a:pt x="118" y="5"/>
                  <a:pt x="806" y="0"/>
                  <a:pt x="870" y="64"/>
                </a:cubicBezTo>
                <a:close/>
              </a:path>
            </a:pathLst>
          </a:custGeom>
          <a:solidFill>
            <a:srgbClr val="FFFFFF"/>
          </a:solidFill>
          <a:effectLst>
            <a:outerShdw blurRad="3175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TW">
              <a:latin typeface="Microsoft JhengHei UI" panose="020B0604030504040204" pitchFamily="34" charset="-120"/>
              <a:ea typeface="Microsoft JhengHei UI" panose="020B0604030504040204" pitchFamily="34" charset="-120"/>
            </a:endParaRPr>
          </a:p>
        </p:txBody>
      </p:sp>
      <p:sp>
        <p:nvSpPr>
          <p:cNvPr id="21" name="圖片版面配置區 20"/>
          <p:cNvSpPr>
            <a:spLocks noGrp="1"/>
          </p:cNvSpPr>
          <p:nvPr>
            <p:ph type="pic" sz="quarter" idx="18"/>
          </p:nvPr>
        </p:nvSpPr>
        <p:spPr>
          <a:xfrm>
            <a:off x="4424435" y="3619782"/>
            <a:ext cx="4748594" cy="2677481"/>
          </a:xfrm>
          <a:custGeom>
            <a:avLst/>
            <a:gdLst>
              <a:gd name="connsiteX0" fmla="*/ 1744346 w 3503695"/>
              <a:gd name="connsiteY0" fmla="*/ 62 h 4031418"/>
              <a:gd name="connsiteX1" fmla="*/ 3334838 w 3503695"/>
              <a:gd name="connsiteY1" fmla="*/ 150223 h 4031418"/>
              <a:gd name="connsiteX2" fmla="*/ 3334838 w 3503695"/>
              <a:gd name="connsiteY2" fmla="*/ 3890810 h 4031418"/>
              <a:gd name="connsiteX3" fmla="*/ 174362 w 3503695"/>
              <a:gd name="connsiteY3" fmla="*/ 3890810 h 4031418"/>
              <a:gd name="connsiteX4" fmla="*/ 174362 w 3503695"/>
              <a:gd name="connsiteY4" fmla="*/ 150223 h 4031418"/>
              <a:gd name="connsiteX5" fmla="*/ 1744346 w 3503695"/>
              <a:gd name="connsiteY5" fmla="*/ 62 h 403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3695" h="4031418">
                <a:moveTo>
                  <a:pt x="1744346" y="62"/>
                </a:moveTo>
                <a:cubicBezTo>
                  <a:pt x="2475376" y="-1972"/>
                  <a:pt x="3209826" y="46047"/>
                  <a:pt x="3334838" y="150223"/>
                </a:cubicBezTo>
                <a:cubicBezTo>
                  <a:pt x="3580957" y="358576"/>
                  <a:pt x="3537984" y="3718268"/>
                  <a:pt x="3334838" y="3890810"/>
                </a:cubicBezTo>
                <a:cubicBezTo>
                  <a:pt x="3127786" y="4063352"/>
                  <a:pt x="408761" y="4092652"/>
                  <a:pt x="174362" y="3890810"/>
                </a:cubicBezTo>
                <a:cubicBezTo>
                  <a:pt x="-63943" y="3688968"/>
                  <a:pt x="-52223" y="342299"/>
                  <a:pt x="174362" y="150223"/>
                </a:cubicBezTo>
                <a:cubicBezTo>
                  <a:pt x="285702" y="54185"/>
                  <a:pt x="1013315" y="2097"/>
                  <a:pt x="1744346" y="62"/>
                </a:cubicBezTo>
                <a:close/>
              </a:path>
            </a:pathLst>
          </a:custGeom>
          <a:solidFill>
            <a:schemeClr val="accent2">
              <a:lumMod val="20000"/>
              <a:lumOff val="80000"/>
            </a:schemeClr>
          </a:solidFill>
        </p:spPr>
        <p:txBody>
          <a:bodyPr wrap="square" tIns="365760">
            <a:noAutofit/>
          </a:bodyPr>
          <a:lstStyle>
            <a:lvl1pPr marL="0" indent="0" algn="ctr" latinLnBrk="0">
              <a:buNone/>
              <a:defRPr lang="zh-TW">
                <a:latin typeface="Microsoft JhengHei UI" panose="020B0604030504040204" pitchFamily="34" charset="-120"/>
                <a:ea typeface="Microsoft JhengHei UI" panose="020B0604030504040204" pitchFamily="34" charset="-120"/>
              </a:defRPr>
            </a:lvl1pPr>
          </a:lstStyle>
          <a:p>
            <a:r>
              <a:rPr lang="zh-TW" altLang="en-US"/>
              <a:t>按一下圖示以新增圖片</a:t>
            </a:r>
            <a:endParaRPr lang="zh-TW"/>
          </a:p>
        </p:txBody>
      </p:sp>
    </p:spTree>
    <p:extLst>
      <p:ext uri="{BB962C8B-B14F-4D97-AF65-F5344CB8AC3E}">
        <p14:creationId xmlns="" xmlns:p14="http://schemas.microsoft.com/office/powerpoint/2010/main" val="387704893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endParaRPr lang="zh-TW"/>
          </a:p>
        </p:txBody>
      </p:sp>
      <p:sp>
        <p:nvSpPr>
          <p:cNvPr id="3" name="直排文字版面配置區 2"/>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TW"/>
          </a:p>
        </p:txBody>
      </p:sp>
      <p:sp>
        <p:nvSpPr>
          <p:cNvPr id="4" name="日期版面配置區 3"/>
          <p:cNvSpPr>
            <a:spLocks noGrp="1"/>
          </p:cNvSpPr>
          <p:nvPr>
            <p:ph type="dt" sz="half" idx="10"/>
          </p:nvPr>
        </p:nvSpPr>
        <p:spPr/>
        <p:txBody>
          <a:bodyPr/>
          <a:lstStyle/>
          <a:p>
            <a:fld id="{6CB3B4DE-620A-4586-AEA6-16BE28D6AA01}" type="datetime1">
              <a:rPr lang="zh-TW" altLang="en-US" smtClean="0"/>
              <a:pPr/>
              <a:t>2025/8/18</a:t>
            </a:fld>
            <a:endParaRPr lang="zh-TW" altLang="en-US" dirty="0"/>
          </a:p>
        </p:txBody>
      </p:sp>
      <p:sp>
        <p:nvSpPr>
          <p:cNvPr id="5" name="頁尾版面配置區 4"/>
          <p:cNvSpPr>
            <a:spLocks noGrp="1"/>
          </p:cNvSpPr>
          <p:nvPr>
            <p:ph type="ftr" sz="quarter" idx="11"/>
          </p:nvPr>
        </p:nvSpPr>
        <p:spPr/>
        <p:txBody>
          <a:bodyPr/>
          <a:lstStyle/>
          <a:p>
            <a:pPr rtl="0"/>
            <a:endParaRPr lang="zh-TW" altLang="en-US" dirty="0"/>
          </a:p>
        </p:txBody>
      </p:sp>
      <p:sp>
        <p:nvSpPr>
          <p:cNvPr id="6" name="投影片編號版面配置區 5"/>
          <p:cNvSpPr>
            <a:spLocks noGrp="1"/>
          </p:cNvSpPr>
          <p:nvPr>
            <p:ph type="sldNum" sz="quarter" idx="12"/>
          </p:nvPr>
        </p:nvSpPr>
        <p:spPr/>
        <p:txBody>
          <a:bodyPr/>
          <a:lstStyle/>
          <a:p>
            <a:pPr rtl="0"/>
            <a:fld id="{8FDBFFB2-86D9-4B8F-A59A-553A60B94BBE}" type="slidenum">
              <a:rPr lang="en-US" altLang="zh-TW" smtClean="0"/>
              <a:pPr rtl="0"/>
              <a:t>‹#›</a:t>
            </a:fld>
            <a:endParaRPr lang="en-US" altLang="zh-TW" dirty="0"/>
          </a:p>
        </p:txBody>
      </p:sp>
    </p:spTree>
    <p:extLst>
      <p:ext uri="{BB962C8B-B14F-4D97-AF65-F5344CB8AC3E}">
        <p14:creationId xmlns="" xmlns:p14="http://schemas.microsoft.com/office/powerpoint/2010/main" val="200467670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8839200" y="365125"/>
            <a:ext cx="1828799" cy="4940300"/>
          </a:xfrm>
        </p:spPr>
        <p:txBody>
          <a:bodyPr vert="eaVert"/>
          <a:lstStyle/>
          <a:p>
            <a:r>
              <a:rPr lang="zh-TW" altLang="en-US"/>
              <a:t>按一下以編輯母片標題樣式</a:t>
            </a:r>
            <a:endParaRPr lang="zh-TW"/>
          </a:p>
        </p:txBody>
      </p:sp>
      <p:sp>
        <p:nvSpPr>
          <p:cNvPr id="3" name="直排文字版面配置區 2"/>
          <p:cNvSpPr>
            <a:spLocks noGrp="1"/>
          </p:cNvSpPr>
          <p:nvPr>
            <p:ph type="body" orient="vert" idx="1"/>
          </p:nvPr>
        </p:nvSpPr>
        <p:spPr>
          <a:xfrm>
            <a:off x="1524000" y="365125"/>
            <a:ext cx="6858000" cy="4940300"/>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TW"/>
          </a:p>
        </p:txBody>
      </p:sp>
      <p:sp>
        <p:nvSpPr>
          <p:cNvPr id="4" name="日期版面配置區 3"/>
          <p:cNvSpPr>
            <a:spLocks noGrp="1"/>
          </p:cNvSpPr>
          <p:nvPr>
            <p:ph type="dt" sz="half" idx="10"/>
          </p:nvPr>
        </p:nvSpPr>
        <p:spPr/>
        <p:txBody>
          <a:bodyPr/>
          <a:lstStyle/>
          <a:p>
            <a:fld id="{6CB3B4DE-620A-4586-AEA6-16BE28D6AA01}" type="datetime1">
              <a:rPr lang="zh-TW" altLang="en-US" smtClean="0"/>
              <a:pPr/>
              <a:t>2025/8/18</a:t>
            </a:fld>
            <a:endParaRPr lang="zh-TW" altLang="en-US" dirty="0"/>
          </a:p>
        </p:txBody>
      </p:sp>
      <p:sp>
        <p:nvSpPr>
          <p:cNvPr id="5" name="頁尾版面配置區 4"/>
          <p:cNvSpPr>
            <a:spLocks noGrp="1"/>
          </p:cNvSpPr>
          <p:nvPr>
            <p:ph type="ftr" sz="quarter" idx="11"/>
          </p:nvPr>
        </p:nvSpPr>
        <p:spPr/>
        <p:txBody>
          <a:bodyPr/>
          <a:lstStyle/>
          <a:p>
            <a:pPr rtl="0"/>
            <a:endParaRPr lang="zh-TW" altLang="en-US" dirty="0"/>
          </a:p>
        </p:txBody>
      </p:sp>
      <p:sp>
        <p:nvSpPr>
          <p:cNvPr id="6" name="投影片編號版面配置區 5"/>
          <p:cNvSpPr>
            <a:spLocks noGrp="1"/>
          </p:cNvSpPr>
          <p:nvPr>
            <p:ph type="sldNum" sz="quarter" idx="12"/>
          </p:nvPr>
        </p:nvSpPr>
        <p:spPr/>
        <p:txBody>
          <a:bodyPr/>
          <a:lstStyle/>
          <a:p>
            <a:pPr rtl="0"/>
            <a:fld id="{8FDBFFB2-86D9-4B8F-A59A-553A60B94BBE}" type="slidenum">
              <a:rPr lang="en-US" altLang="zh-TW" smtClean="0"/>
              <a:pPr rtl="0"/>
              <a:t>‹#›</a:t>
            </a:fld>
            <a:endParaRPr lang="en-US" altLang="zh-TW" dirty="0"/>
          </a:p>
        </p:txBody>
      </p:sp>
    </p:spTree>
    <p:extLst>
      <p:ext uri="{BB962C8B-B14F-4D97-AF65-F5344CB8AC3E}">
        <p14:creationId xmlns="" xmlns:p14="http://schemas.microsoft.com/office/powerpoint/2010/main" val="53247651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extLst>
    <p:ext uri="{DCECCB84-F9BA-43D5-87BE-67443E8EF086}">
      <p15:sldGuideLst xmlns=""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endParaRPr lang="zh-TW"/>
          </a:p>
        </p:txBody>
      </p:sp>
      <p:sp>
        <p:nvSpPr>
          <p:cNvPr id="3" name="內容版面配置區 2"/>
          <p:cNvSpPr>
            <a:spLocks noGrp="1"/>
          </p:cNvSpPr>
          <p:nvPr>
            <p:ph idx="1"/>
          </p:nvPr>
        </p:nvSpPr>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TW"/>
          </a:p>
        </p:txBody>
      </p:sp>
      <p:sp>
        <p:nvSpPr>
          <p:cNvPr id="4" name="日期版面配置區 3"/>
          <p:cNvSpPr>
            <a:spLocks noGrp="1"/>
          </p:cNvSpPr>
          <p:nvPr>
            <p:ph type="dt" sz="half" idx="10"/>
          </p:nvPr>
        </p:nvSpPr>
        <p:spPr/>
        <p:txBody>
          <a:bodyPr/>
          <a:lstStyle/>
          <a:p>
            <a:fld id="{B8288638-A9D7-4AA9-B33E-D9A764F8FD84}" type="datetime1">
              <a:rPr lang="zh-TW" altLang="en-US" smtClean="0"/>
              <a:pPr/>
              <a:t>2025/8/18</a:t>
            </a:fld>
            <a:endParaRPr lang="zh-TW" altLang="en-US" dirty="0"/>
          </a:p>
        </p:txBody>
      </p:sp>
      <p:sp>
        <p:nvSpPr>
          <p:cNvPr id="5" name="頁尾版面配置區 4"/>
          <p:cNvSpPr>
            <a:spLocks noGrp="1"/>
          </p:cNvSpPr>
          <p:nvPr>
            <p:ph type="ftr" sz="quarter" idx="11"/>
          </p:nvPr>
        </p:nvSpPr>
        <p:spPr/>
        <p:txBody>
          <a:bodyPr/>
          <a:lstStyle/>
          <a:p>
            <a:endParaRPr lang="zh-TW" altLang="en-US" noProof="0" dirty="0"/>
          </a:p>
        </p:txBody>
      </p:sp>
      <p:sp>
        <p:nvSpPr>
          <p:cNvPr id="6" name="投影片編號版面配置區 5"/>
          <p:cNvSpPr>
            <a:spLocks noGrp="1"/>
          </p:cNvSpPr>
          <p:nvPr>
            <p:ph type="sldNum" sz="quarter" idx="12"/>
          </p:nvPr>
        </p:nvSpPr>
        <p:spPr/>
        <p:txBody>
          <a:bodyPr/>
          <a:lstStyle/>
          <a:p>
            <a:fld id="{8FDBFFB2-86D9-4B8F-A59A-553A60B94BBE}" type="slidenum">
              <a:rPr lang="en-US" altLang="zh-TW" noProof="0" smtClean="0"/>
              <a:pPr/>
              <a:t>‹#›</a:t>
            </a:fld>
            <a:endParaRPr lang="zh-TW" altLang="en-US" noProof="0" dirty="0"/>
          </a:p>
        </p:txBody>
      </p:sp>
    </p:spTree>
    <p:extLst>
      <p:ext uri="{BB962C8B-B14F-4D97-AF65-F5344CB8AC3E}">
        <p14:creationId xmlns="" xmlns:p14="http://schemas.microsoft.com/office/powerpoint/2010/main" val="204282805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章節標題">
    <p:spTree>
      <p:nvGrpSpPr>
        <p:cNvPr id="1" name=""/>
        <p:cNvGrpSpPr/>
        <p:nvPr/>
      </p:nvGrpSpPr>
      <p:grpSpPr>
        <a:xfrm>
          <a:off x="0" y="0"/>
          <a:ext cx="0" cy="0"/>
          <a:chOff x="0" y="0"/>
          <a:chExt cx="0" cy="0"/>
        </a:xfrm>
      </p:grpSpPr>
      <p:pic>
        <p:nvPicPr>
          <p:cNvPr id="7" name="圖片 6"/>
          <p:cNvPicPr>
            <a:picLocks noChangeAspect="1"/>
          </p:cNvPicPr>
          <p:nvPr/>
        </p:nvPicPr>
        <p:blipFill rotWithShape="1">
          <a:blip r:embed="rId2" cstate="print">
            <a:extLst>
              <a:ext uri="{28A0092B-C50C-407E-A947-70E740481C1C}">
                <a14:useLocalDpi xmlns="" xmlns:a14="http://schemas.microsoft.com/office/drawing/2010/main" val="0"/>
              </a:ext>
            </a:extLst>
          </a:blip>
          <a:srcRect l="434" t="422"/>
          <a:stretch/>
        </p:blipFill>
        <p:spPr>
          <a:xfrm>
            <a:off x="0" y="0"/>
            <a:ext cx="12188952" cy="6857176"/>
          </a:xfrm>
          <a:prstGeom prst="rect">
            <a:avLst/>
          </a:prstGeom>
        </p:spPr>
      </p:pic>
      <p:sp>
        <p:nvSpPr>
          <p:cNvPr id="2" name="標題 1"/>
          <p:cNvSpPr>
            <a:spLocks noGrp="1"/>
          </p:cNvSpPr>
          <p:nvPr>
            <p:ph type="title"/>
          </p:nvPr>
        </p:nvSpPr>
        <p:spPr>
          <a:xfrm>
            <a:off x="3352800" y="533400"/>
            <a:ext cx="7315200" cy="1828800"/>
          </a:xfrm>
        </p:spPr>
        <p:txBody>
          <a:bodyPr anchor="b">
            <a:normAutofit/>
          </a:bodyPr>
          <a:lstStyle>
            <a:lvl1pPr latinLnBrk="0">
              <a:defRPr lang="zh-TW" sz="4400"/>
            </a:lvl1pPr>
          </a:lstStyle>
          <a:p>
            <a:r>
              <a:rPr lang="zh-TW" altLang="en-US"/>
              <a:t>按一下以編輯母片標題樣式</a:t>
            </a:r>
            <a:endParaRPr lang="zh-TW"/>
          </a:p>
        </p:txBody>
      </p:sp>
      <p:sp>
        <p:nvSpPr>
          <p:cNvPr id="3" name="文字版面配置區 2"/>
          <p:cNvSpPr>
            <a:spLocks noGrp="1"/>
          </p:cNvSpPr>
          <p:nvPr>
            <p:ph type="body" idx="1"/>
          </p:nvPr>
        </p:nvSpPr>
        <p:spPr>
          <a:xfrm>
            <a:off x="3352800" y="2438400"/>
            <a:ext cx="5486400" cy="914400"/>
          </a:xfrm>
        </p:spPr>
        <p:txBody>
          <a:bodyPr>
            <a:normAutofit/>
          </a:bodyPr>
          <a:lstStyle>
            <a:lvl1pPr marL="0" indent="0" latinLnBrk="0">
              <a:spcBef>
                <a:spcPts val="1200"/>
              </a:spcBef>
              <a:buNone/>
              <a:defRPr lang="zh-TW" sz="2400">
                <a:solidFill>
                  <a:schemeClr val="tx1"/>
                </a:solidFill>
                <a:latin typeface="Microsoft JhengHei UI" panose="020B0604030504040204" pitchFamily="34" charset="-120"/>
              </a:defRPr>
            </a:lvl1pPr>
            <a:lvl2pPr marL="457200" indent="0" latinLnBrk="0">
              <a:buNone/>
              <a:defRPr lang="zh-TW" sz="2000">
                <a:solidFill>
                  <a:schemeClr val="tx1">
                    <a:tint val="75000"/>
                  </a:schemeClr>
                </a:solidFill>
              </a:defRPr>
            </a:lvl2pPr>
            <a:lvl3pPr marL="914400" indent="0" latinLnBrk="0">
              <a:buNone/>
              <a:defRPr lang="zh-TW" sz="1800">
                <a:solidFill>
                  <a:schemeClr val="tx1">
                    <a:tint val="75000"/>
                  </a:schemeClr>
                </a:solidFill>
              </a:defRPr>
            </a:lvl3pPr>
            <a:lvl4pPr marL="1371600" indent="0" latinLnBrk="0">
              <a:buNone/>
              <a:defRPr lang="zh-TW" sz="1600">
                <a:solidFill>
                  <a:schemeClr val="tx1">
                    <a:tint val="75000"/>
                  </a:schemeClr>
                </a:solidFill>
              </a:defRPr>
            </a:lvl4pPr>
            <a:lvl5pPr marL="1828800" indent="0" latinLnBrk="0">
              <a:buNone/>
              <a:defRPr lang="zh-TW" sz="1600">
                <a:solidFill>
                  <a:schemeClr val="tx1">
                    <a:tint val="75000"/>
                  </a:schemeClr>
                </a:solidFill>
              </a:defRPr>
            </a:lvl5pPr>
            <a:lvl6pPr marL="2286000" indent="0" latinLnBrk="0">
              <a:buNone/>
              <a:defRPr lang="zh-TW" sz="1600">
                <a:solidFill>
                  <a:schemeClr val="tx1">
                    <a:tint val="75000"/>
                  </a:schemeClr>
                </a:solidFill>
              </a:defRPr>
            </a:lvl6pPr>
            <a:lvl7pPr marL="2743200" indent="0" latinLnBrk="0">
              <a:buNone/>
              <a:defRPr lang="zh-TW" sz="1600">
                <a:solidFill>
                  <a:schemeClr val="tx1">
                    <a:tint val="75000"/>
                  </a:schemeClr>
                </a:solidFill>
              </a:defRPr>
            </a:lvl7pPr>
            <a:lvl8pPr marL="3200400" indent="0" latinLnBrk="0">
              <a:buNone/>
              <a:defRPr lang="zh-TW" sz="1600">
                <a:solidFill>
                  <a:schemeClr val="tx1">
                    <a:tint val="75000"/>
                  </a:schemeClr>
                </a:solidFill>
              </a:defRPr>
            </a:lvl8pPr>
            <a:lvl9pPr marL="3657600" indent="0" latinLnBrk="0">
              <a:buNone/>
              <a:defRPr lang="zh-TW" sz="1600">
                <a:solidFill>
                  <a:schemeClr val="tx1">
                    <a:tint val="75000"/>
                  </a:schemeClr>
                </a:solidFill>
              </a:defRPr>
            </a:lvl9pPr>
          </a:lstStyle>
          <a:p>
            <a:pPr lvl="0"/>
            <a:r>
              <a:rPr lang="zh-TW" altLang="en-US"/>
              <a:t>按一下以編輯母片文字樣式</a:t>
            </a:r>
          </a:p>
        </p:txBody>
      </p:sp>
    </p:spTree>
    <p:extLst>
      <p:ext uri="{BB962C8B-B14F-4D97-AF65-F5344CB8AC3E}">
        <p14:creationId xmlns="" xmlns:p14="http://schemas.microsoft.com/office/powerpoint/2010/main" val="94934325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endParaRPr lang="zh-TW"/>
          </a:p>
        </p:txBody>
      </p:sp>
      <p:sp>
        <p:nvSpPr>
          <p:cNvPr id="3" name="內容版面配置區 2"/>
          <p:cNvSpPr>
            <a:spLocks noGrp="1"/>
          </p:cNvSpPr>
          <p:nvPr>
            <p:ph sz="half" idx="1"/>
          </p:nvPr>
        </p:nvSpPr>
        <p:spPr>
          <a:xfrm>
            <a:off x="1524000" y="1825625"/>
            <a:ext cx="4389120" cy="3474720"/>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TW"/>
          </a:p>
        </p:txBody>
      </p:sp>
      <p:sp>
        <p:nvSpPr>
          <p:cNvPr id="4" name="內容版面配置區 3"/>
          <p:cNvSpPr>
            <a:spLocks noGrp="1"/>
          </p:cNvSpPr>
          <p:nvPr>
            <p:ph sz="half" idx="2"/>
          </p:nvPr>
        </p:nvSpPr>
        <p:spPr>
          <a:xfrm>
            <a:off x="6278880" y="1825625"/>
            <a:ext cx="4389120" cy="3474720"/>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TW"/>
          </a:p>
        </p:txBody>
      </p:sp>
      <p:sp>
        <p:nvSpPr>
          <p:cNvPr id="5" name="日期版面配置區 4"/>
          <p:cNvSpPr>
            <a:spLocks noGrp="1"/>
          </p:cNvSpPr>
          <p:nvPr>
            <p:ph type="dt" sz="half" idx="10"/>
          </p:nvPr>
        </p:nvSpPr>
        <p:spPr/>
        <p:txBody>
          <a:bodyPr/>
          <a:lstStyle/>
          <a:p>
            <a:fld id="{B8288638-A9D7-4AA9-B33E-D9A764F8FD84}" type="datetime1">
              <a:rPr lang="zh-TW" altLang="en-US" smtClean="0"/>
              <a:pPr/>
              <a:t>2025/8/18</a:t>
            </a:fld>
            <a:endParaRPr lang="zh-TW" altLang="en-US" dirty="0"/>
          </a:p>
        </p:txBody>
      </p:sp>
      <p:sp>
        <p:nvSpPr>
          <p:cNvPr id="6" name="頁尾版面配置區 5"/>
          <p:cNvSpPr>
            <a:spLocks noGrp="1"/>
          </p:cNvSpPr>
          <p:nvPr>
            <p:ph type="ftr" sz="quarter" idx="11"/>
          </p:nvPr>
        </p:nvSpPr>
        <p:spPr/>
        <p:txBody>
          <a:bodyPr/>
          <a:lstStyle/>
          <a:p>
            <a:endParaRPr lang="zh-TW" altLang="en-US" noProof="0" dirty="0"/>
          </a:p>
        </p:txBody>
      </p:sp>
      <p:sp>
        <p:nvSpPr>
          <p:cNvPr id="7" name="投影片編號版面配置區 6"/>
          <p:cNvSpPr>
            <a:spLocks noGrp="1"/>
          </p:cNvSpPr>
          <p:nvPr>
            <p:ph type="sldNum" sz="quarter" idx="12"/>
          </p:nvPr>
        </p:nvSpPr>
        <p:spPr/>
        <p:txBody>
          <a:bodyPr/>
          <a:lstStyle/>
          <a:p>
            <a:fld id="{8FDBFFB2-86D9-4B8F-A59A-553A60B94BBE}" type="slidenum">
              <a:rPr lang="en-US" altLang="zh-TW" noProof="0" smtClean="0"/>
              <a:pPr/>
              <a:t>‹#›</a:t>
            </a:fld>
            <a:endParaRPr lang="zh-TW" altLang="en-US" noProof="0" dirty="0"/>
          </a:p>
        </p:txBody>
      </p:sp>
    </p:spTree>
    <p:extLst>
      <p:ext uri="{BB962C8B-B14F-4D97-AF65-F5344CB8AC3E}">
        <p14:creationId xmlns="" xmlns:p14="http://schemas.microsoft.com/office/powerpoint/2010/main" val="386070328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endParaRPr lang="zh-TW"/>
          </a:p>
        </p:txBody>
      </p:sp>
      <p:sp>
        <p:nvSpPr>
          <p:cNvPr id="3" name="文字版面配置區 2"/>
          <p:cNvSpPr>
            <a:spLocks noGrp="1"/>
          </p:cNvSpPr>
          <p:nvPr>
            <p:ph type="body" idx="1"/>
          </p:nvPr>
        </p:nvSpPr>
        <p:spPr>
          <a:xfrm>
            <a:off x="1524000" y="1828799"/>
            <a:ext cx="4389120" cy="795867"/>
          </a:xfrm>
        </p:spPr>
        <p:txBody>
          <a:bodyPr anchor="ctr">
            <a:normAutofit/>
          </a:bodyPr>
          <a:lstStyle>
            <a:lvl1pPr marL="0" indent="0" latinLnBrk="0">
              <a:spcBef>
                <a:spcPts val="0"/>
              </a:spcBef>
              <a:buNone/>
              <a:defRPr lang="zh-TW" sz="2400" b="0">
                <a:solidFill>
                  <a:schemeClr val="accent4">
                    <a:lumMod val="75000"/>
                  </a:schemeClr>
                </a:solidFill>
                <a:latin typeface="Microsoft JhengHei UI" panose="020B0604030504040204" pitchFamily="34" charset="-120"/>
              </a:defRPr>
            </a:lvl1pPr>
            <a:lvl2pPr marL="457200" indent="0" latinLnBrk="0">
              <a:buNone/>
              <a:defRPr lang="zh-TW" sz="2000" b="1"/>
            </a:lvl2pPr>
            <a:lvl3pPr marL="914400" indent="0" latinLnBrk="0">
              <a:buNone/>
              <a:defRPr lang="zh-TW" sz="1800" b="1"/>
            </a:lvl3pPr>
            <a:lvl4pPr marL="1371600" indent="0" latinLnBrk="0">
              <a:buNone/>
              <a:defRPr lang="zh-TW" sz="1600" b="1"/>
            </a:lvl4pPr>
            <a:lvl5pPr marL="1828800" indent="0" latinLnBrk="0">
              <a:buNone/>
              <a:defRPr lang="zh-TW" sz="1600" b="1"/>
            </a:lvl5pPr>
            <a:lvl6pPr marL="2286000" indent="0" latinLnBrk="0">
              <a:buNone/>
              <a:defRPr lang="zh-TW" sz="1600" b="1"/>
            </a:lvl6pPr>
            <a:lvl7pPr marL="2743200" indent="0" latinLnBrk="0">
              <a:buNone/>
              <a:defRPr lang="zh-TW" sz="1600" b="1"/>
            </a:lvl7pPr>
            <a:lvl8pPr marL="3200400" indent="0" latinLnBrk="0">
              <a:buNone/>
              <a:defRPr lang="zh-TW" sz="1600" b="1"/>
            </a:lvl8pPr>
            <a:lvl9pPr marL="3657600" indent="0" latinLnBrk="0">
              <a:buNone/>
              <a:defRPr lang="zh-TW" sz="1600" b="1"/>
            </a:lvl9pPr>
          </a:lstStyle>
          <a:p>
            <a:pPr lvl="0"/>
            <a:r>
              <a:rPr lang="zh-TW" altLang="en-US"/>
              <a:t>按一下以編輯母片文字樣式</a:t>
            </a:r>
          </a:p>
        </p:txBody>
      </p:sp>
      <p:sp>
        <p:nvSpPr>
          <p:cNvPr id="4" name="內容版面配置區 3"/>
          <p:cNvSpPr>
            <a:spLocks noGrp="1"/>
          </p:cNvSpPr>
          <p:nvPr>
            <p:ph sz="half" idx="2"/>
          </p:nvPr>
        </p:nvSpPr>
        <p:spPr>
          <a:xfrm>
            <a:off x="1524000" y="2624666"/>
            <a:ext cx="4389120" cy="2675467"/>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TW"/>
          </a:p>
        </p:txBody>
      </p:sp>
      <p:sp>
        <p:nvSpPr>
          <p:cNvPr id="5" name="文字版面配置區 4"/>
          <p:cNvSpPr>
            <a:spLocks noGrp="1"/>
          </p:cNvSpPr>
          <p:nvPr>
            <p:ph type="body" sz="quarter" idx="3"/>
          </p:nvPr>
        </p:nvSpPr>
        <p:spPr>
          <a:xfrm>
            <a:off x="6278880" y="1828799"/>
            <a:ext cx="4389120" cy="795867"/>
          </a:xfrm>
        </p:spPr>
        <p:txBody>
          <a:bodyPr anchor="ctr">
            <a:normAutofit/>
          </a:bodyPr>
          <a:lstStyle>
            <a:lvl1pPr marL="0" indent="0" latinLnBrk="0">
              <a:spcBef>
                <a:spcPts val="0"/>
              </a:spcBef>
              <a:buNone/>
              <a:defRPr lang="zh-TW" sz="2400" b="0">
                <a:solidFill>
                  <a:schemeClr val="accent4">
                    <a:lumMod val="75000"/>
                  </a:schemeClr>
                </a:solidFill>
                <a:latin typeface="Microsoft JhengHei UI" panose="020B0604030504040204" pitchFamily="34" charset="-120"/>
              </a:defRPr>
            </a:lvl1pPr>
            <a:lvl2pPr marL="457200" indent="0" latinLnBrk="0">
              <a:buNone/>
              <a:defRPr lang="zh-TW" sz="2000" b="1"/>
            </a:lvl2pPr>
            <a:lvl3pPr marL="914400" indent="0" latinLnBrk="0">
              <a:buNone/>
              <a:defRPr lang="zh-TW" sz="1800" b="1"/>
            </a:lvl3pPr>
            <a:lvl4pPr marL="1371600" indent="0" latinLnBrk="0">
              <a:buNone/>
              <a:defRPr lang="zh-TW" sz="1600" b="1"/>
            </a:lvl4pPr>
            <a:lvl5pPr marL="1828800" indent="0" latinLnBrk="0">
              <a:buNone/>
              <a:defRPr lang="zh-TW" sz="1600" b="1"/>
            </a:lvl5pPr>
            <a:lvl6pPr marL="2286000" indent="0" latinLnBrk="0">
              <a:buNone/>
              <a:defRPr lang="zh-TW" sz="1600" b="1"/>
            </a:lvl6pPr>
            <a:lvl7pPr marL="2743200" indent="0" latinLnBrk="0">
              <a:buNone/>
              <a:defRPr lang="zh-TW" sz="1600" b="1"/>
            </a:lvl7pPr>
            <a:lvl8pPr marL="3200400" indent="0" latinLnBrk="0">
              <a:buNone/>
              <a:defRPr lang="zh-TW" sz="1600" b="1"/>
            </a:lvl8pPr>
            <a:lvl9pPr marL="3657600" indent="0" latinLnBrk="0">
              <a:buNone/>
              <a:defRPr lang="zh-TW" sz="1600" b="1"/>
            </a:lvl9pPr>
          </a:lstStyle>
          <a:p>
            <a:pPr lvl="0"/>
            <a:r>
              <a:rPr lang="zh-TW" altLang="en-US"/>
              <a:t>按一下以編輯母片文字樣式</a:t>
            </a:r>
          </a:p>
        </p:txBody>
      </p:sp>
      <p:sp>
        <p:nvSpPr>
          <p:cNvPr id="6" name="內容版面配置區 5"/>
          <p:cNvSpPr>
            <a:spLocks noGrp="1"/>
          </p:cNvSpPr>
          <p:nvPr>
            <p:ph sz="quarter" idx="4"/>
          </p:nvPr>
        </p:nvSpPr>
        <p:spPr>
          <a:xfrm>
            <a:off x="6278880" y="2624666"/>
            <a:ext cx="4389120" cy="2675467"/>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TW"/>
          </a:p>
        </p:txBody>
      </p:sp>
      <p:sp>
        <p:nvSpPr>
          <p:cNvPr id="7" name="日期版面配置區 6"/>
          <p:cNvSpPr>
            <a:spLocks noGrp="1"/>
          </p:cNvSpPr>
          <p:nvPr>
            <p:ph type="dt" sz="half" idx="10"/>
          </p:nvPr>
        </p:nvSpPr>
        <p:spPr/>
        <p:txBody>
          <a:bodyPr/>
          <a:lstStyle/>
          <a:p>
            <a:fld id="{B8288638-A9D7-4AA9-B33E-D9A764F8FD84}" type="datetime1">
              <a:rPr lang="zh-TW" altLang="en-US" smtClean="0"/>
              <a:pPr/>
              <a:t>2025/8/18</a:t>
            </a:fld>
            <a:endParaRPr lang="zh-TW" altLang="en-US" dirty="0"/>
          </a:p>
        </p:txBody>
      </p:sp>
      <p:sp>
        <p:nvSpPr>
          <p:cNvPr id="8" name="頁尾版面配置區 7"/>
          <p:cNvSpPr>
            <a:spLocks noGrp="1"/>
          </p:cNvSpPr>
          <p:nvPr>
            <p:ph type="ftr" sz="quarter" idx="11"/>
          </p:nvPr>
        </p:nvSpPr>
        <p:spPr/>
        <p:txBody>
          <a:bodyPr/>
          <a:lstStyle/>
          <a:p>
            <a:endParaRPr lang="zh-TW" altLang="en-US" noProof="0" dirty="0"/>
          </a:p>
        </p:txBody>
      </p:sp>
      <p:sp>
        <p:nvSpPr>
          <p:cNvPr id="9" name="投影片編號版面配置區 8"/>
          <p:cNvSpPr>
            <a:spLocks noGrp="1"/>
          </p:cNvSpPr>
          <p:nvPr>
            <p:ph type="sldNum" sz="quarter" idx="12"/>
          </p:nvPr>
        </p:nvSpPr>
        <p:spPr/>
        <p:txBody>
          <a:bodyPr/>
          <a:lstStyle/>
          <a:p>
            <a:fld id="{8FDBFFB2-86D9-4B8F-A59A-553A60B94BBE}" type="slidenum">
              <a:rPr lang="en-US" altLang="zh-TW" noProof="0" smtClean="0"/>
              <a:pPr/>
              <a:t>‹#›</a:t>
            </a:fld>
            <a:endParaRPr lang="zh-TW" altLang="en-US" noProof="0" dirty="0"/>
          </a:p>
        </p:txBody>
      </p:sp>
    </p:spTree>
    <p:extLst>
      <p:ext uri="{BB962C8B-B14F-4D97-AF65-F5344CB8AC3E}">
        <p14:creationId xmlns="" xmlns:p14="http://schemas.microsoft.com/office/powerpoint/2010/main" val="33388756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endParaRPr lang="zh-TW"/>
          </a:p>
        </p:txBody>
      </p:sp>
      <p:sp>
        <p:nvSpPr>
          <p:cNvPr id="3" name="日期版面配置區 2"/>
          <p:cNvSpPr>
            <a:spLocks noGrp="1"/>
          </p:cNvSpPr>
          <p:nvPr>
            <p:ph type="dt" sz="half" idx="10"/>
          </p:nvPr>
        </p:nvSpPr>
        <p:spPr/>
        <p:txBody>
          <a:bodyPr/>
          <a:lstStyle/>
          <a:p>
            <a:fld id="{6CB3B4DE-620A-4586-AEA6-16BE28D6AA01}" type="datetime1">
              <a:rPr lang="zh-TW" altLang="en-US" smtClean="0"/>
              <a:pPr/>
              <a:t>2025/8/18</a:t>
            </a:fld>
            <a:endParaRPr lang="zh-TW" altLang="en-US" dirty="0"/>
          </a:p>
        </p:txBody>
      </p:sp>
      <p:sp>
        <p:nvSpPr>
          <p:cNvPr id="4" name="頁尾版面配置區 3"/>
          <p:cNvSpPr>
            <a:spLocks noGrp="1"/>
          </p:cNvSpPr>
          <p:nvPr>
            <p:ph type="ftr" sz="quarter" idx="11"/>
          </p:nvPr>
        </p:nvSpPr>
        <p:spPr/>
        <p:txBody>
          <a:bodyPr/>
          <a:lstStyle/>
          <a:p>
            <a:pPr rtl="0"/>
            <a:endParaRPr lang="zh-TW" altLang="en-US" dirty="0"/>
          </a:p>
        </p:txBody>
      </p:sp>
      <p:sp>
        <p:nvSpPr>
          <p:cNvPr id="5" name="投影片編號版面配置區 4"/>
          <p:cNvSpPr>
            <a:spLocks noGrp="1"/>
          </p:cNvSpPr>
          <p:nvPr>
            <p:ph type="sldNum" sz="quarter" idx="12"/>
          </p:nvPr>
        </p:nvSpPr>
        <p:spPr/>
        <p:txBody>
          <a:bodyPr/>
          <a:lstStyle/>
          <a:p>
            <a:pPr rtl="0"/>
            <a:fld id="{8FDBFFB2-86D9-4B8F-A59A-553A60B94BBE}" type="slidenum">
              <a:rPr lang="en-US" altLang="zh-TW" smtClean="0"/>
              <a:pPr rtl="0"/>
              <a:t>‹#›</a:t>
            </a:fld>
            <a:endParaRPr lang="en-US" altLang="zh-TW" dirty="0"/>
          </a:p>
        </p:txBody>
      </p:sp>
    </p:spTree>
    <p:extLst>
      <p:ext uri="{BB962C8B-B14F-4D97-AF65-F5344CB8AC3E}">
        <p14:creationId xmlns="" xmlns:p14="http://schemas.microsoft.com/office/powerpoint/2010/main" val="191382987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6CB3B4DE-620A-4586-AEA6-16BE28D6AA01}" type="datetime1">
              <a:rPr lang="zh-TW" altLang="en-US" smtClean="0"/>
              <a:pPr/>
              <a:t>2025/8/18</a:t>
            </a:fld>
            <a:endParaRPr lang="zh-TW" altLang="en-US" dirty="0"/>
          </a:p>
        </p:txBody>
      </p:sp>
      <p:sp>
        <p:nvSpPr>
          <p:cNvPr id="3" name="頁尾版面配置區 2"/>
          <p:cNvSpPr>
            <a:spLocks noGrp="1"/>
          </p:cNvSpPr>
          <p:nvPr>
            <p:ph type="ftr" sz="quarter" idx="11"/>
          </p:nvPr>
        </p:nvSpPr>
        <p:spPr/>
        <p:txBody>
          <a:bodyPr/>
          <a:lstStyle/>
          <a:p>
            <a:pPr rtl="0"/>
            <a:endParaRPr lang="zh-TW" altLang="en-US" dirty="0"/>
          </a:p>
        </p:txBody>
      </p:sp>
      <p:sp>
        <p:nvSpPr>
          <p:cNvPr id="4" name="投影片編號版面配置區 3"/>
          <p:cNvSpPr>
            <a:spLocks noGrp="1"/>
          </p:cNvSpPr>
          <p:nvPr>
            <p:ph type="sldNum" sz="quarter" idx="12"/>
          </p:nvPr>
        </p:nvSpPr>
        <p:spPr/>
        <p:txBody>
          <a:bodyPr/>
          <a:lstStyle/>
          <a:p>
            <a:pPr rtl="0"/>
            <a:fld id="{8FDBFFB2-86D9-4B8F-A59A-553A60B94BBE}" type="slidenum">
              <a:rPr lang="en-US" altLang="zh-TW" smtClean="0"/>
              <a:pPr rtl="0"/>
              <a:t>‹#›</a:t>
            </a:fld>
            <a:endParaRPr lang="en-US" altLang="zh-TW" dirty="0"/>
          </a:p>
        </p:txBody>
      </p:sp>
    </p:spTree>
    <p:extLst>
      <p:ext uri="{BB962C8B-B14F-4D97-AF65-F5344CB8AC3E}">
        <p14:creationId xmlns="" xmlns:p14="http://schemas.microsoft.com/office/powerpoint/2010/main" val="66365425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p:txBody>
          <a:bodyPr anchor="b"/>
          <a:lstStyle>
            <a:lvl1pPr latinLnBrk="0">
              <a:defRPr lang="zh-TW" sz="3200"/>
            </a:lvl1pPr>
          </a:lstStyle>
          <a:p>
            <a:r>
              <a:rPr lang="zh-TW" altLang="en-US"/>
              <a:t>按一下以編輯母片標題樣式</a:t>
            </a:r>
            <a:endParaRPr lang="zh-TW"/>
          </a:p>
        </p:txBody>
      </p:sp>
      <p:sp>
        <p:nvSpPr>
          <p:cNvPr id="3" name="內容版面配置區 2"/>
          <p:cNvSpPr>
            <a:spLocks noGrp="1"/>
          </p:cNvSpPr>
          <p:nvPr>
            <p:ph idx="1"/>
          </p:nvPr>
        </p:nvSpPr>
        <p:spPr>
          <a:xfrm>
            <a:off x="4724400" y="1828800"/>
            <a:ext cx="5943600" cy="3476625"/>
          </a:xfrm>
        </p:spPr>
        <p:txBody>
          <a:bodyPr>
            <a:normAutofit/>
          </a:bodyPr>
          <a:lstStyle>
            <a:lvl1pPr latinLnBrk="0">
              <a:defRPr lang="zh-TW" sz="2000"/>
            </a:lvl1pPr>
            <a:lvl2pPr latinLnBrk="0">
              <a:defRPr lang="zh-TW" sz="1800"/>
            </a:lvl2pPr>
            <a:lvl3pPr latinLnBrk="0">
              <a:defRPr lang="zh-TW" sz="1600"/>
            </a:lvl3pPr>
            <a:lvl4pPr latinLnBrk="0">
              <a:defRPr lang="zh-TW" sz="1400"/>
            </a:lvl4pPr>
            <a:lvl5pPr latinLnBrk="0">
              <a:defRPr lang="zh-TW" sz="1400"/>
            </a:lvl5pPr>
            <a:lvl6pPr latinLnBrk="0">
              <a:defRPr lang="zh-TW" sz="2000"/>
            </a:lvl6pPr>
            <a:lvl7pPr latinLnBrk="0">
              <a:defRPr lang="zh-TW" sz="2000"/>
            </a:lvl7pPr>
            <a:lvl8pPr latinLnBrk="0">
              <a:defRPr lang="zh-TW" sz="2000"/>
            </a:lvl8pPr>
            <a:lvl9pPr latinLnBrk="0">
              <a:defRPr lang="zh-TW" sz="20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TW"/>
          </a:p>
        </p:txBody>
      </p:sp>
      <p:sp>
        <p:nvSpPr>
          <p:cNvPr id="4" name="文字版面配置區 3"/>
          <p:cNvSpPr>
            <a:spLocks noGrp="1"/>
          </p:cNvSpPr>
          <p:nvPr>
            <p:ph type="body" sz="half" idx="2"/>
          </p:nvPr>
        </p:nvSpPr>
        <p:spPr>
          <a:xfrm>
            <a:off x="1523999" y="1828800"/>
            <a:ext cx="2926080" cy="3476625"/>
          </a:xfrm>
        </p:spPr>
        <p:txBody>
          <a:bodyPr>
            <a:normAutofit/>
          </a:bodyPr>
          <a:lstStyle>
            <a:lvl1pPr marL="0" indent="0" latinLnBrk="0">
              <a:spcBef>
                <a:spcPts val="1200"/>
              </a:spcBef>
              <a:buNone/>
              <a:defRPr lang="zh-TW" sz="1800"/>
            </a:lvl1pPr>
            <a:lvl2pPr marL="457200" indent="0" latinLnBrk="0">
              <a:buNone/>
              <a:defRPr lang="zh-TW" sz="1400"/>
            </a:lvl2pPr>
            <a:lvl3pPr marL="914400" indent="0" latinLnBrk="0">
              <a:buNone/>
              <a:defRPr lang="zh-TW" sz="1200"/>
            </a:lvl3pPr>
            <a:lvl4pPr marL="1371600" indent="0" latinLnBrk="0">
              <a:buNone/>
              <a:defRPr lang="zh-TW" sz="1000"/>
            </a:lvl4pPr>
            <a:lvl5pPr marL="1828800" indent="0" latinLnBrk="0">
              <a:buNone/>
              <a:defRPr lang="zh-TW" sz="1000"/>
            </a:lvl5pPr>
            <a:lvl6pPr marL="2286000" indent="0" latinLnBrk="0">
              <a:buNone/>
              <a:defRPr lang="zh-TW" sz="1000"/>
            </a:lvl6pPr>
            <a:lvl7pPr marL="2743200" indent="0" latinLnBrk="0">
              <a:buNone/>
              <a:defRPr lang="zh-TW" sz="1000"/>
            </a:lvl7pPr>
            <a:lvl8pPr marL="3200400" indent="0" latinLnBrk="0">
              <a:buNone/>
              <a:defRPr lang="zh-TW" sz="1000"/>
            </a:lvl8pPr>
            <a:lvl9pPr marL="3657600" indent="0" latinLnBrk="0">
              <a:buNone/>
              <a:defRPr lang="zh-TW" sz="1000"/>
            </a:lvl9pPr>
          </a:lstStyle>
          <a:p>
            <a:pPr lvl="0"/>
            <a:r>
              <a:rPr lang="zh-TW" altLang="en-US"/>
              <a:t>按一下以編輯母片文字樣式</a:t>
            </a:r>
          </a:p>
        </p:txBody>
      </p:sp>
      <p:sp>
        <p:nvSpPr>
          <p:cNvPr id="5" name="日期版面配置區 4"/>
          <p:cNvSpPr>
            <a:spLocks noGrp="1"/>
          </p:cNvSpPr>
          <p:nvPr>
            <p:ph type="dt" sz="half" idx="10"/>
          </p:nvPr>
        </p:nvSpPr>
        <p:spPr/>
        <p:txBody>
          <a:bodyPr/>
          <a:lstStyle/>
          <a:p>
            <a:fld id="{6CB3B4DE-620A-4586-AEA6-16BE28D6AA01}" type="datetime1">
              <a:rPr lang="zh-TW" altLang="en-US" smtClean="0"/>
              <a:pPr/>
              <a:t>2025/8/18</a:t>
            </a:fld>
            <a:endParaRPr lang="zh-TW" altLang="en-US" dirty="0"/>
          </a:p>
        </p:txBody>
      </p:sp>
      <p:sp>
        <p:nvSpPr>
          <p:cNvPr id="6" name="頁尾版面配置區 5"/>
          <p:cNvSpPr>
            <a:spLocks noGrp="1"/>
          </p:cNvSpPr>
          <p:nvPr>
            <p:ph type="ftr" sz="quarter" idx="11"/>
          </p:nvPr>
        </p:nvSpPr>
        <p:spPr/>
        <p:txBody>
          <a:bodyPr/>
          <a:lstStyle/>
          <a:p>
            <a:pPr rtl="0"/>
            <a:endParaRPr lang="zh-TW" altLang="en-US" dirty="0"/>
          </a:p>
        </p:txBody>
      </p:sp>
      <p:sp>
        <p:nvSpPr>
          <p:cNvPr id="7" name="投影片編號版面配置區 6"/>
          <p:cNvSpPr>
            <a:spLocks noGrp="1"/>
          </p:cNvSpPr>
          <p:nvPr>
            <p:ph type="sldNum" sz="quarter" idx="12"/>
          </p:nvPr>
        </p:nvSpPr>
        <p:spPr/>
        <p:txBody>
          <a:bodyPr/>
          <a:lstStyle/>
          <a:p>
            <a:pPr rtl="0"/>
            <a:fld id="{8FDBFFB2-86D9-4B8F-A59A-553A60B94BBE}" type="slidenum">
              <a:rPr lang="en-US" altLang="zh-TW" smtClean="0"/>
              <a:pPr rtl="0"/>
              <a:t>‹#›</a:t>
            </a:fld>
            <a:endParaRPr lang="en-US" altLang="zh-TW" dirty="0"/>
          </a:p>
        </p:txBody>
      </p:sp>
    </p:spTree>
    <p:extLst>
      <p:ext uri="{BB962C8B-B14F-4D97-AF65-F5344CB8AC3E}">
        <p14:creationId xmlns="" xmlns:p14="http://schemas.microsoft.com/office/powerpoint/2010/main" val="175586135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p:txBody>
          <a:bodyPr anchor="b"/>
          <a:lstStyle>
            <a:lvl1pPr latinLnBrk="0">
              <a:defRPr lang="zh-TW" sz="3200">
                <a:latin typeface="Microsoft JhengHei UI" panose="020B0604030504040204" pitchFamily="34" charset="-120"/>
                <a:ea typeface="Microsoft JhengHei UI" panose="020B0604030504040204" pitchFamily="34" charset="-120"/>
              </a:defRPr>
            </a:lvl1pPr>
          </a:lstStyle>
          <a:p>
            <a:r>
              <a:rPr lang="zh-TW" altLang="en-US"/>
              <a:t>按一下以編輯母片標題樣式</a:t>
            </a:r>
            <a:endParaRPr lang="zh-TW"/>
          </a:p>
        </p:txBody>
      </p:sp>
      <p:sp>
        <p:nvSpPr>
          <p:cNvPr id="4" name="文字版面配置區 3"/>
          <p:cNvSpPr>
            <a:spLocks noGrp="1"/>
          </p:cNvSpPr>
          <p:nvPr>
            <p:ph type="body" sz="half" idx="2"/>
          </p:nvPr>
        </p:nvSpPr>
        <p:spPr>
          <a:xfrm>
            <a:off x="7010400" y="2245995"/>
            <a:ext cx="3657600" cy="2194560"/>
          </a:xfrm>
        </p:spPr>
        <p:txBody>
          <a:bodyPr>
            <a:normAutofit/>
          </a:bodyPr>
          <a:lstStyle>
            <a:lvl1pPr marL="0" indent="0" latinLnBrk="0">
              <a:spcBef>
                <a:spcPts val="1200"/>
              </a:spcBef>
              <a:buNone/>
              <a:defRPr lang="zh-TW" sz="1800">
                <a:latin typeface="Microsoft JhengHei UI" panose="020B0604030504040204" pitchFamily="34" charset="-120"/>
                <a:ea typeface="Microsoft JhengHei UI" panose="020B0604030504040204" pitchFamily="34" charset="-120"/>
              </a:defRPr>
            </a:lvl1pPr>
            <a:lvl2pPr marL="457200" indent="0" latinLnBrk="0">
              <a:buNone/>
              <a:defRPr lang="zh-TW" sz="1400"/>
            </a:lvl2pPr>
            <a:lvl3pPr marL="914400" indent="0" latinLnBrk="0">
              <a:buNone/>
              <a:defRPr lang="zh-TW" sz="1200"/>
            </a:lvl3pPr>
            <a:lvl4pPr marL="1371600" indent="0" latinLnBrk="0">
              <a:buNone/>
              <a:defRPr lang="zh-TW" sz="1000"/>
            </a:lvl4pPr>
            <a:lvl5pPr marL="1828800" indent="0" latinLnBrk="0">
              <a:buNone/>
              <a:defRPr lang="zh-TW" sz="1000"/>
            </a:lvl5pPr>
            <a:lvl6pPr marL="2286000" indent="0" latinLnBrk="0">
              <a:buNone/>
              <a:defRPr lang="zh-TW" sz="1000"/>
            </a:lvl6pPr>
            <a:lvl7pPr marL="2743200" indent="0" latinLnBrk="0">
              <a:buNone/>
              <a:defRPr lang="zh-TW" sz="1000"/>
            </a:lvl7pPr>
            <a:lvl8pPr marL="3200400" indent="0" latinLnBrk="0">
              <a:buNone/>
              <a:defRPr lang="zh-TW" sz="1000"/>
            </a:lvl8pPr>
            <a:lvl9pPr marL="3657600" indent="0" latinLnBrk="0">
              <a:buNone/>
              <a:defRPr lang="zh-TW" sz="1000"/>
            </a:lvl9pPr>
          </a:lstStyle>
          <a:p>
            <a:pPr lvl="0"/>
            <a:r>
              <a:rPr lang="zh-TW" altLang="en-US"/>
              <a:t>按一下以編輯母片文字樣式</a:t>
            </a:r>
          </a:p>
        </p:txBody>
      </p:sp>
      <p:sp>
        <p:nvSpPr>
          <p:cNvPr id="5" name="日期版面配置區 4"/>
          <p:cNvSpPr>
            <a:spLocks noGrp="1"/>
          </p:cNvSpPr>
          <p:nvPr>
            <p:ph type="dt" sz="half" idx="10"/>
          </p:nvPr>
        </p:nvSpPr>
        <p:spPr/>
        <p:txBody>
          <a:bodyPr/>
          <a:lstStyle>
            <a:lvl1pPr>
              <a:defRPr>
                <a:latin typeface="Microsoft JhengHei UI" panose="020B0604030504040204" pitchFamily="34" charset="-120"/>
                <a:ea typeface="Microsoft JhengHei UI" panose="020B0604030504040204" pitchFamily="34" charset="-120"/>
              </a:defRPr>
            </a:lvl1pPr>
          </a:lstStyle>
          <a:p>
            <a:fld id="{6CB3B4DE-620A-4586-AEA6-16BE28D6AA01}" type="datetime1">
              <a:rPr lang="zh-TW" altLang="en-US" smtClean="0"/>
              <a:pPr/>
              <a:t>2025/8/18</a:t>
            </a:fld>
            <a:endParaRPr lang="zh-TW" altLang="en-US" dirty="0"/>
          </a:p>
        </p:txBody>
      </p:sp>
      <p:sp>
        <p:nvSpPr>
          <p:cNvPr id="6" name="頁尾版面配置區 5"/>
          <p:cNvSpPr>
            <a:spLocks noGrp="1"/>
          </p:cNvSpPr>
          <p:nvPr>
            <p:ph type="ftr" sz="quarter" idx="11"/>
          </p:nvPr>
        </p:nvSpPr>
        <p:spPr/>
        <p:txBody>
          <a:bodyPr/>
          <a:lstStyle>
            <a:lvl1pPr>
              <a:defRPr>
                <a:latin typeface="Microsoft JhengHei UI" panose="020B0604030504040204" pitchFamily="34" charset="-120"/>
                <a:ea typeface="Microsoft JhengHei UI" panose="020B0604030504040204" pitchFamily="34" charset="-120"/>
              </a:defRPr>
            </a:lvl1pPr>
          </a:lstStyle>
          <a:p>
            <a:endParaRPr lang="zh-TW" altLang="en-US" dirty="0"/>
          </a:p>
        </p:txBody>
      </p:sp>
      <p:sp>
        <p:nvSpPr>
          <p:cNvPr id="7" name="投影片編號版面配置區 6"/>
          <p:cNvSpPr>
            <a:spLocks noGrp="1"/>
          </p:cNvSpPr>
          <p:nvPr>
            <p:ph type="sldNum" sz="quarter" idx="12"/>
          </p:nvPr>
        </p:nvSpPr>
        <p:spPr/>
        <p:txBody>
          <a:bodyPr/>
          <a:lstStyle>
            <a:lvl1pPr>
              <a:defRPr>
                <a:latin typeface="Microsoft JhengHei UI" panose="020B0604030504040204" pitchFamily="34" charset="-120"/>
                <a:ea typeface="Microsoft JhengHei UI" panose="020B0604030504040204" pitchFamily="34" charset="-120"/>
              </a:defRPr>
            </a:lvl1pPr>
          </a:lstStyle>
          <a:p>
            <a:fld id="{8FDBFFB2-86D9-4B8F-A59A-553A60B94BBE}" type="slidenum">
              <a:rPr lang="en-US" altLang="zh-TW" smtClean="0"/>
              <a:pPr/>
              <a:t>‹#›</a:t>
            </a:fld>
            <a:endParaRPr lang="en-US" altLang="zh-TW" dirty="0"/>
          </a:p>
        </p:txBody>
      </p:sp>
      <p:sp>
        <p:nvSpPr>
          <p:cNvPr id="8" name="手繪多邊形 5"/>
          <p:cNvSpPr>
            <a:spLocks/>
          </p:cNvSpPr>
          <p:nvPr/>
        </p:nvSpPr>
        <p:spPr bwMode="gray">
          <a:xfrm>
            <a:off x="804333" y="1695450"/>
            <a:ext cx="5596467" cy="3295650"/>
          </a:xfrm>
          <a:custGeom>
            <a:avLst/>
            <a:gdLst>
              <a:gd name="T0" fmla="*/ 1279 w 1347"/>
              <a:gd name="T1" fmla="*/ 919 h 986"/>
              <a:gd name="T2" fmla="*/ 65 w 1347"/>
              <a:gd name="T3" fmla="*/ 919 h 986"/>
              <a:gd name="T4" fmla="*/ 65 w 1347"/>
              <a:gd name="T5" fmla="*/ 64 h 986"/>
              <a:gd name="T6" fmla="*/ 1279 w 1347"/>
              <a:gd name="T7" fmla="*/ 64 h 986"/>
              <a:gd name="T8" fmla="*/ 1279 w 1347"/>
              <a:gd name="T9" fmla="*/ 919 h 986"/>
            </a:gdLst>
            <a:ahLst/>
            <a:cxnLst>
              <a:cxn ang="0">
                <a:pos x="T0" y="T1"/>
              </a:cxn>
              <a:cxn ang="0">
                <a:pos x="T2" y="T3"/>
              </a:cxn>
              <a:cxn ang="0">
                <a:pos x="T4" y="T5"/>
              </a:cxn>
              <a:cxn ang="0">
                <a:pos x="T6" y="T7"/>
              </a:cxn>
              <a:cxn ang="0">
                <a:pos x="T8" y="T9"/>
              </a:cxn>
            </a:cxnLst>
            <a:rect l="0" t="0" r="r" b="b"/>
            <a:pathLst>
              <a:path w="1347" h="986">
                <a:moveTo>
                  <a:pt x="1279" y="919"/>
                </a:moveTo>
                <a:cubicBezTo>
                  <a:pt x="1211" y="986"/>
                  <a:pt x="121" y="974"/>
                  <a:pt x="65" y="919"/>
                </a:cubicBezTo>
                <a:cubicBezTo>
                  <a:pt x="9" y="863"/>
                  <a:pt x="0" y="128"/>
                  <a:pt x="65" y="64"/>
                </a:cubicBezTo>
                <a:cubicBezTo>
                  <a:pt x="130" y="0"/>
                  <a:pt x="1217" y="3"/>
                  <a:pt x="1279" y="64"/>
                </a:cubicBezTo>
                <a:cubicBezTo>
                  <a:pt x="1341" y="125"/>
                  <a:pt x="1347" y="852"/>
                  <a:pt x="1279" y="919"/>
                </a:cubicBezTo>
                <a:close/>
              </a:path>
            </a:pathLst>
          </a:custGeom>
          <a:solidFill>
            <a:srgbClr val="FFFFFF"/>
          </a:solidFill>
          <a:ln>
            <a:noFill/>
          </a:ln>
          <a:effectLst>
            <a:outerShdw blurRad="3175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TW">
              <a:latin typeface="Microsoft JhengHei UI" panose="020B0604030504040204" pitchFamily="34" charset="-120"/>
              <a:ea typeface="Microsoft JhengHei UI" panose="020B0604030504040204" pitchFamily="34" charset="-120"/>
            </a:endParaRPr>
          </a:p>
        </p:txBody>
      </p:sp>
      <p:sp>
        <p:nvSpPr>
          <p:cNvPr id="12" name="圖片版面配置區 11"/>
          <p:cNvSpPr>
            <a:spLocks noGrp="1"/>
          </p:cNvSpPr>
          <p:nvPr>
            <p:ph type="pic" idx="1"/>
          </p:nvPr>
        </p:nvSpPr>
        <p:spPr>
          <a:xfrm>
            <a:off x="1006022" y="1874520"/>
            <a:ext cx="5193089" cy="2937510"/>
          </a:xfrm>
          <a:custGeom>
            <a:avLst/>
            <a:gdLst>
              <a:gd name="connsiteX0" fmla="*/ 2531359 w 5066932"/>
              <a:gd name="connsiteY0" fmla="*/ 21 h 2945784"/>
              <a:gd name="connsiteX1" fmla="*/ 4878015 w 5066932"/>
              <a:gd name="connsiteY1" fmla="*/ 145719 h 2945784"/>
              <a:gd name="connsiteX2" fmla="*/ 4878015 w 5066932"/>
              <a:gd name="connsiteY2" fmla="*/ 2803241 h 2945784"/>
              <a:gd name="connsiteX3" fmla="*/ 175988 w 5066932"/>
              <a:gd name="connsiteY3" fmla="*/ 2803241 h 2945784"/>
              <a:gd name="connsiteX4" fmla="*/ 175988 w 5066932"/>
              <a:gd name="connsiteY4" fmla="*/ 145719 h 2945784"/>
              <a:gd name="connsiteX5" fmla="*/ 2531359 w 5066932"/>
              <a:gd name="connsiteY5" fmla="*/ 21 h 2945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66932" h="2945784">
                <a:moveTo>
                  <a:pt x="2531359" y="21"/>
                </a:moveTo>
                <a:cubicBezTo>
                  <a:pt x="3645379" y="1187"/>
                  <a:pt x="4757946" y="50918"/>
                  <a:pt x="4878015" y="145719"/>
                </a:cubicBezTo>
                <a:cubicBezTo>
                  <a:pt x="5118151" y="335320"/>
                  <a:pt x="5141390" y="2594991"/>
                  <a:pt x="4878015" y="2803241"/>
                </a:cubicBezTo>
                <a:cubicBezTo>
                  <a:pt x="4614639" y="3011491"/>
                  <a:pt x="392886" y="2974193"/>
                  <a:pt x="175988" y="2803241"/>
                </a:cubicBezTo>
                <a:cubicBezTo>
                  <a:pt x="-40909" y="2629181"/>
                  <a:pt x="-75768" y="344644"/>
                  <a:pt x="175988" y="145719"/>
                </a:cubicBezTo>
                <a:cubicBezTo>
                  <a:pt x="301866" y="46256"/>
                  <a:pt x="1417339" y="-1144"/>
                  <a:pt x="2531359" y="21"/>
                </a:cubicBezTo>
                <a:close/>
              </a:path>
            </a:pathLst>
          </a:custGeom>
          <a:solidFill>
            <a:schemeClr val="accent2">
              <a:lumMod val="20000"/>
              <a:lumOff val="80000"/>
            </a:schemeClr>
          </a:solidFill>
        </p:spPr>
        <p:txBody>
          <a:bodyPr wrap="square" tIns="365760">
            <a:noAutofit/>
          </a:bodyPr>
          <a:lstStyle>
            <a:lvl1pPr marL="0" indent="0" algn="ctr" latinLnBrk="0">
              <a:buNone/>
              <a:defRPr lang="zh-TW" sz="2000">
                <a:latin typeface="Microsoft JhengHei UI" panose="020B0604030504040204" pitchFamily="34" charset="-120"/>
                <a:ea typeface="Microsoft JhengHei UI" panose="020B0604030504040204" pitchFamily="34" charset="-120"/>
              </a:defRPr>
            </a:lvl1pPr>
            <a:lvl2pPr marL="457200" indent="0" latinLnBrk="0">
              <a:buNone/>
              <a:defRPr lang="zh-TW" sz="2800"/>
            </a:lvl2pPr>
            <a:lvl3pPr marL="914400" indent="0" latinLnBrk="0">
              <a:buNone/>
              <a:defRPr lang="zh-TW" sz="2400"/>
            </a:lvl3pPr>
            <a:lvl4pPr marL="1371600" indent="0" latinLnBrk="0">
              <a:buNone/>
              <a:defRPr lang="zh-TW" sz="2000"/>
            </a:lvl4pPr>
            <a:lvl5pPr marL="1828800" indent="0" latinLnBrk="0">
              <a:buNone/>
              <a:defRPr lang="zh-TW" sz="2000"/>
            </a:lvl5pPr>
            <a:lvl6pPr marL="2286000" indent="0" latinLnBrk="0">
              <a:buNone/>
              <a:defRPr lang="zh-TW" sz="2000"/>
            </a:lvl6pPr>
            <a:lvl7pPr marL="2743200" indent="0" latinLnBrk="0">
              <a:buNone/>
              <a:defRPr lang="zh-TW" sz="2000"/>
            </a:lvl7pPr>
            <a:lvl8pPr marL="3200400" indent="0" latinLnBrk="0">
              <a:buNone/>
              <a:defRPr lang="zh-TW" sz="2000"/>
            </a:lvl8pPr>
            <a:lvl9pPr marL="3657600" indent="0" latinLnBrk="0">
              <a:buNone/>
              <a:defRPr lang="zh-TW" sz="2000"/>
            </a:lvl9pPr>
          </a:lstStyle>
          <a:p>
            <a:r>
              <a:rPr lang="zh-TW" altLang="en-US"/>
              <a:t>按一下圖示以新增圖片</a:t>
            </a:r>
            <a:endParaRPr lang="zh-TW"/>
          </a:p>
        </p:txBody>
      </p:sp>
    </p:spTree>
    <p:extLst>
      <p:ext uri="{BB962C8B-B14F-4D97-AF65-F5344CB8AC3E}">
        <p14:creationId xmlns="" xmlns:p14="http://schemas.microsoft.com/office/powerpoint/2010/main" val="33620566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圖片 6"/>
          <p:cNvPicPr>
            <a:picLocks noChangeAspect="1"/>
          </p:cNvPicPr>
          <p:nvPr/>
        </p:nvPicPr>
        <p:blipFill rotWithShape="1">
          <a:blip r:embed="rId16" cstate="print">
            <a:extLst>
              <a:ext uri="{28A0092B-C50C-407E-A947-70E740481C1C}">
                <a14:useLocalDpi xmlns="" xmlns:a14="http://schemas.microsoft.com/office/drawing/2010/main" val="0"/>
              </a:ext>
            </a:extLst>
          </a:blip>
          <a:srcRect l="525" t="511" r="525" b="2999"/>
          <a:stretch/>
        </p:blipFill>
        <p:spPr>
          <a:xfrm>
            <a:off x="0" y="0"/>
            <a:ext cx="12188826" cy="6858000"/>
          </a:xfrm>
          <a:prstGeom prst="rect">
            <a:avLst/>
          </a:prstGeom>
        </p:spPr>
      </p:pic>
      <p:sp>
        <p:nvSpPr>
          <p:cNvPr id="2" name="標題版面配置區 1"/>
          <p:cNvSpPr>
            <a:spLocks noGrp="1"/>
          </p:cNvSpPr>
          <p:nvPr>
            <p:ph type="title"/>
          </p:nvPr>
        </p:nvSpPr>
        <p:spPr>
          <a:xfrm>
            <a:off x="838200" y="365126"/>
            <a:ext cx="9829800" cy="1082674"/>
          </a:xfrm>
          <a:prstGeom prst="rect">
            <a:avLst/>
          </a:prstGeom>
        </p:spPr>
        <p:txBody>
          <a:bodyPr vert="horz" lIns="91440" tIns="45720" rIns="91440" bIns="45720" rtlCol="0" anchor="b">
            <a:normAutofit/>
          </a:bodyPr>
          <a:lstStyle/>
          <a:p>
            <a:r>
              <a:rPr lang="zh-TW"/>
              <a:t>按一下以編輯母片標題樣式</a:t>
            </a:r>
          </a:p>
        </p:txBody>
      </p:sp>
      <p:sp>
        <p:nvSpPr>
          <p:cNvPr id="3" name="文字版面配置區 2"/>
          <p:cNvSpPr>
            <a:spLocks noGrp="1"/>
          </p:cNvSpPr>
          <p:nvPr>
            <p:ph type="body" idx="1"/>
          </p:nvPr>
        </p:nvSpPr>
        <p:spPr>
          <a:xfrm>
            <a:off x="1524000" y="1828800"/>
            <a:ext cx="9144000" cy="3474720"/>
          </a:xfrm>
          <a:prstGeom prst="rect">
            <a:avLst/>
          </a:prstGeom>
        </p:spPr>
        <p:txBody>
          <a:bodyPr vert="horz" lIns="91440" tIns="45720" rIns="91440" bIns="45720" rtlCol="0">
            <a:normAutofit/>
          </a:bodyPr>
          <a:lstStyle/>
          <a:p>
            <a:pPr lvl="0"/>
            <a:r>
              <a:rPr lang="zh-TW"/>
              <a:t>按一下以編輯母片文字樣式</a:t>
            </a:r>
          </a:p>
          <a:p>
            <a:pPr lvl="1"/>
            <a:r>
              <a:rPr lang="zh-TW"/>
              <a:t>第二層</a:t>
            </a:r>
          </a:p>
          <a:p>
            <a:pPr lvl="2"/>
            <a:r>
              <a:rPr lang="zh-TW"/>
              <a:t>第三層</a:t>
            </a:r>
          </a:p>
          <a:p>
            <a:pPr lvl="3"/>
            <a:r>
              <a:rPr lang="zh-TW"/>
              <a:t>第四層</a:t>
            </a:r>
          </a:p>
          <a:p>
            <a:pPr lvl="4"/>
            <a:r>
              <a:rPr lang="zh-TW"/>
              <a:t>第五層</a:t>
            </a:r>
          </a:p>
        </p:txBody>
      </p:sp>
      <p:sp>
        <p:nvSpPr>
          <p:cNvPr id="4" name="日期版面配置區 3"/>
          <p:cNvSpPr>
            <a:spLocks noGrp="1"/>
          </p:cNvSpPr>
          <p:nvPr>
            <p:ph type="dt" sz="half" idx="2"/>
          </p:nvPr>
        </p:nvSpPr>
        <p:spPr>
          <a:xfrm>
            <a:off x="7010400" y="6416675"/>
            <a:ext cx="1371600" cy="365125"/>
          </a:xfrm>
          <a:prstGeom prst="rect">
            <a:avLst/>
          </a:prstGeom>
        </p:spPr>
        <p:txBody>
          <a:bodyPr vert="horz" lIns="91440" tIns="45720" rIns="91440" bIns="45720" rtlCol="0" anchor="ctr"/>
          <a:lstStyle>
            <a:lvl1pPr algn="r" latinLnBrk="0">
              <a:defRPr lang="zh-TW" sz="1000">
                <a:solidFill>
                  <a:schemeClr val="tx1"/>
                </a:solidFill>
                <a:latin typeface="Microsoft JhengHei UI" panose="020B0604030504040204" pitchFamily="34" charset="-120"/>
                <a:ea typeface="Microsoft JhengHei UI" panose="020B0604030504040204" pitchFamily="34" charset="-120"/>
              </a:defRPr>
            </a:lvl1pPr>
          </a:lstStyle>
          <a:p>
            <a:fld id="{B8288638-A9D7-4AA9-B33E-D9A764F8FD84}" type="datetime1">
              <a:rPr lang="zh-TW" altLang="en-US" smtClean="0"/>
              <a:pPr/>
              <a:t>2025/8/18</a:t>
            </a:fld>
            <a:endParaRPr lang="zh-TW" altLang="en-US" dirty="0"/>
          </a:p>
        </p:txBody>
      </p:sp>
      <p:sp>
        <p:nvSpPr>
          <p:cNvPr id="5" name="頁尾版面配置區 4"/>
          <p:cNvSpPr>
            <a:spLocks noGrp="1"/>
          </p:cNvSpPr>
          <p:nvPr>
            <p:ph type="ftr" sz="quarter" idx="3"/>
          </p:nvPr>
        </p:nvSpPr>
        <p:spPr>
          <a:xfrm>
            <a:off x="2209800" y="6416675"/>
            <a:ext cx="4572000" cy="365125"/>
          </a:xfrm>
          <a:prstGeom prst="rect">
            <a:avLst/>
          </a:prstGeom>
        </p:spPr>
        <p:txBody>
          <a:bodyPr vert="horz" lIns="91440" tIns="45720" rIns="91440" bIns="45720" rtlCol="0" anchor="ctr"/>
          <a:lstStyle>
            <a:lvl1pPr algn="l" latinLnBrk="0">
              <a:defRPr lang="zh-TW" sz="1000">
                <a:solidFill>
                  <a:schemeClr val="tx1"/>
                </a:solidFill>
                <a:latin typeface="Microsoft JhengHei UI" panose="020B0604030504040204" pitchFamily="34" charset="-120"/>
                <a:ea typeface="Microsoft JhengHei UI" panose="020B0604030504040204" pitchFamily="34" charset="-120"/>
              </a:defRPr>
            </a:lvl1pPr>
          </a:lstStyle>
          <a:p>
            <a:endParaRPr lang="zh-TW" altLang="en-US" noProof="0" dirty="0"/>
          </a:p>
        </p:txBody>
      </p:sp>
      <p:sp>
        <p:nvSpPr>
          <p:cNvPr id="6" name="投影片編號版面配置區 5"/>
          <p:cNvSpPr>
            <a:spLocks noGrp="1"/>
          </p:cNvSpPr>
          <p:nvPr>
            <p:ph type="sldNum" sz="quarter" idx="4"/>
          </p:nvPr>
        </p:nvSpPr>
        <p:spPr>
          <a:xfrm>
            <a:off x="8610600" y="6416675"/>
            <a:ext cx="838200" cy="365125"/>
          </a:xfrm>
          <a:prstGeom prst="rect">
            <a:avLst/>
          </a:prstGeom>
        </p:spPr>
        <p:txBody>
          <a:bodyPr vert="horz" lIns="91440" tIns="45720" rIns="91440" bIns="45720" rtlCol="0" anchor="ctr"/>
          <a:lstStyle>
            <a:lvl1pPr algn="r" latinLnBrk="0">
              <a:defRPr lang="zh-TW" sz="1000">
                <a:solidFill>
                  <a:schemeClr val="tx1"/>
                </a:solidFill>
                <a:latin typeface="Microsoft JhengHei UI" panose="020B0604030504040204" pitchFamily="34" charset="-120"/>
                <a:ea typeface="Microsoft JhengHei UI" panose="020B0604030504040204" pitchFamily="34" charset="-120"/>
              </a:defRPr>
            </a:lvl1pPr>
          </a:lstStyle>
          <a:p>
            <a:fld id="{8FDBFFB2-86D9-4B8F-A59A-553A60B94BBE}" type="slidenum">
              <a:rPr lang="en-US" altLang="zh-TW" noProof="0" smtClean="0"/>
              <a:pPr/>
              <a:t>‹#›</a:t>
            </a:fld>
            <a:endParaRPr lang="zh-TW" altLang="en-US" noProof="0" dirty="0"/>
          </a:p>
        </p:txBody>
      </p:sp>
    </p:spTree>
    <p:extLst>
      <p:ext uri="{BB962C8B-B14F-4D97-AF65-F5344CB8AC3E}">
        <p14:creationId xmlns="" xmlns:p14="http://schemas.microsoft.com/office/powerpoint/2010/main" val="52096711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Lst>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hf sldNum="0" hdr="0" ftr="0" dt="0"/>
  <p:txStyles>
    <p:titleStyle>
      <a:lvl1pPr algn="l" defTabSz="914400" rtl="0" eaLnBrk="1" latinLnBrk="0" hangingPunct="1">
        <a:lnSpc>
          <a:spcPct val="90000"/>
        </a:lnSpc>
        <a:spcBef>
          <a:spcPct val="0"/>
        </a:spcBef>
        <a:buNone/>
        <a:defRPr lang="zh-TW" sz="3200" kern="1200">
          <a:solidFill>
            <a:schemeClr val="tx1"/>
          </a:solidFill>
          <a:latin typeface="Microsoft JhengHei UI" panose="020B0604030504040204" pitchFamily="34" charset="-120"/>
          <a:ea typeface="Microsoft JhengHei UI" panose="020B0604030504040204" pitchFamily="34" charset="-120"/>
          <a:cs typeface="+mj-cs"/>
        </a:defRPr>
      </a:lvl1pPr>
    </p:titleStyle>
    <p:bodyStyle>
      <a:lvl1pPr marL="228600" indent="-228600" algn="l" defTabSz="914400" rtl="0" eaLnBrk="1" latinLnBrk="0" hangingPunct="1">
        <a:lnSpc>
          <a:spcPct val="90000"/>
        </a:lnSpc>
        <a:spcBef>
          <a:spcPts val="1800"/>
        </a:spcBef>
        <a:buFont typeface="Arial" panose="020B0604020202020204" pitchFamily="34" charset="0"/>
        <a:buChar char="•"/>
        <a:defRPr lang="zh-TW" sz="2000" kern="1200">
          <a:solidFill>
            <a:schemeClr val="tx1"/>
          </a:solidFill>
          <a:latin typeface="Microsoft JhengHei UI" panose="020B0604030504040204" pitchFamily="34" charset="-120"/>
          <a:ea typeface="Microsoft JhengHei UI" panose="020B0604030504040204" pitchFamily="34" charset="-120"/>
          <a:cs typeface="+mn-cs"/>
        </a:defRPr>
      </a:lvl1pPr>
      <a:lvl2pPr marL="457200" indent="-182880" algn="l" defTabSz="914400" rtl="0" eaLnBrk="1" latinLnBrk="0" hangingPunct="1">
        <a:lnSpc>
          <a:spcPct val="90000"/>
        </a:lnSpc>
        <a:spcBef>
          <a:spcPts val="1200"/>
        </a:spcBef>
        <a:buFont typeface="Arial" panose="020B0604020202020204" pitchFamily="34" charset="0"/>
        <a:buChar char="•"/>
        <a:defRPr lang="zh-TW" sz="1800" kern="1200">
          <a:solidFill>
            <a:schemeClr val="tx1"/>
          </a:solidFill>
          <a:latin typeface="Microsoft JhengHei UI" panose="020B0604030504040204" pitchFamily="34" charset="-120"/>
          <a:ea typeface="Microsoft JhengHei UI" panose="020B0604030504040204" pitchFamily="34" charset="-120"/>
          <a:cs typeface="+mn-cs"/>
        </a:defRPr>
      </a:lvl2pPr>
      <a:lvl3pPr marL="685800" indent="-182880" algn="l" defTabSz="914400" rtl="0" eaLnBrk="1" latinLnBrk="0" hangingPunct="1">
        <a:lnSpc>
          <a:spcPct val="90000"/>
        </a:lnSpc>
        <a:spcBef>
          <a:spcPts val="600"/>
        </a:spcBef>
        <a:buFont typeface="Arial" panose="020B0604020202020204" pitchFamily="34" charset="0"/>
        <a:buChar char="•"/>
        <a:defRPr lang="zh-TW" sz="1600" kern="1200">
          <a:solidFill>
            <a:schemeClr val="tx1"/>
          </a:solidFill>
          <a:latin typeface="Microsoft JhengHei UI" panose="020B0604030504040204" pitchFamily="34" charset="-120"/>
          <a:ea typeface="Microsoft JhengHei UI" panose="020B0604030504040204" pitchFamily="34" charset="-120"/>
          <a:cs typeface="+mn-cs"/>
        </a:defRPr>
      </a:lvl3pPr>
      <a:lvl4pPr marL="914400" indent="-182880" algn="l" defTabSz="914400" rtl="0" eaLnBrk="1" latinLnBrk="0" hangingPunct="1">
        <a:lnSpc>
          <a:spcPct val="90000"/>
        </a:lnSpc>
        <a:spcBef>
          <a:spcPts val="600"/>
        </a:spcBef>
        <a:buFont typeface="Arial" panose="020B0604020202020204" pitchFamily="34" charset="0"/>
        <a:buChar char="•"/>
        <a:defRPr lang="zh-TW" sz="1400" kern="1200">
          <a:solidFill>
            <a:schemeClr val="tx1"/>
          </a:solidFill>
          <a:latin typeface="Microsoft JhengHei UI" panose="020B0604030504040204" pitchFamily="34" charset="-120"/>
          <a:ea typeface="Microsoft JhengHei UI" panose="020B0604030504040204" pitchFamily="34" charset="-120"/>
          <a:cs typeface="+mn-cs"/>
        </a:defRPr>
      </a:lvl4pPr>
      <a:lvl5pPr marL="1143000" indent="-182880" algn="l" defTabSz="914400" rtl="0" eaLnBrk="1" latinLnBrk="0" hangingPunct="1">
        <a:lnSpc>
          <a:spcPct val="90000"/>
        </a:lnSpc>
        <a:spcBef>
          <a:spcPts val="600"/>
        </a:spcBef>
        <a:buFont typeface="Arial" panose="020B0604020202020204" pitchFamily="34" charset="0"/>
        <a:buChar char="•"/>
        <a:defRPr lang="zh-TW" sz="1400" kern="1200">
          <a:solidFill>
            <a:schemeClr val="tx1"/>
          </a:solidFill>
          <a:latin typeface="Microsoft JhengHei UI" panose="020B0604030504040204" pitchFamily="34" charset="-120"/>
          <a:ea typeface="Microsoft JhengHei UI" panose="020B0604030504040204" pitchFamily="34" charset="-120"/>
          <a:cs typeface="+mn-cs"/>
        </a:defRPr>
      </a:lvl5pPr>
      <a:lvl6pPr marL="1371600" indent="-182880" algn="l" defTabSz="914400" rtl="0" eaLnBrk="1" latinLnBrk="0" hangingPunct="1">
        <a:lnSpc>
          <a:spcPct val="90000"/>
        </a:lnSpc>
        <a:spcBef>
          <a:spcPts val="600"/>
        </a:spcBef>
        <a:buFont typeface="Arial" panose="020B0604020202020204" pitchFamily="34" charset="0"/>
        <a:buChar char="•"/>
        <a:defRPr lang="zh-TW" sz="1400" kern="1200">
          <a:solidFill>
            <a:schemeClr val="tx1"/>
          </a:solidFill>
          <a:latin typeface="+mn-lt"/>
          <a:ea typeface="+mn-ea"/>
          <a:cs typeface="+mn-cs"/>
        </a:defRPr>
      </a:lvl6pPr>
      <a:lvl7pPr marL="1600200" indent="-182880" algn="l" defTabSz="914400" rtl="0" eaLnBrk="1" latinLnBrk="0" hangingPunct="1">
        <a:lnSpc>
          <a:spcPct val="90000"/>
        </a:lnSpc>
        <a:spcBef>
          <a:spcPts val="600"/>
        </a:spcBef>
        <a:buFont typeface="Arial" panose="020B0604020202020204" pitchFamily="34" charset="0"/>
        <a:buChar char="•"/>
        <a:defRPr lang="zh-TW" sz="1400" kern="1200">
          <a:solidFill>
            <a:schemeClr val="tx1"/>
          </a:solidFill>
          <a:latin typeface="+mn-lt"/>
          <a:ea typeface="+mn-ea"/>
          <a:cs typeface="+mn-cs"/>
        </a:defRPr>
      </a:lvl7pPr>
      <a:lvl8pPr marL="1828800" indent="-182880" algn="l" defTabSz="914400" rtl="0" eaLnBrk="1" latinLnBrk="0" hangingPunct="1">
        <a:lnSpc>
          <a:spcPct val="90000"/>
        </a:lnSpc>
        <a:spcBef>
          <a:spcPts val="600"/>
        </a:spcBef>
        <a:buFont typeface="Arial" panose="020B0604020202020204" pitchFamily="34" charset="0"/>
        <a:buChar char="•"/>
        <a:defRPr lang="zh-TW" sz="1400" kern="1200">
          <a:solidFill>
            <a:schemeClr val="tx1"/>
          </a:solidFill>
          <a:latin typeface="+mn-lt"/>
          <a:ea typeface="+mn-ea"/>
          <a:cs typeface="+mn-cs"/>
        </a:defRPr>
      </a:lvl8pPr>
      <a:lvl9pPr marL="2057400" indent="-182880" algn="l" defTabSz="914400" rtl="0" eaLnBrk="1" latinLnBrk="0" hangingPunct="1">
        <a:lnSpc>
          <a:spcPct val="90000"/>
        </a:lnSpc>
        <a:spcBef>
          <a:spcPts val="600"/>
        </a:spcBef>
        <a:buFont typeface="Arial" panose="020B0604020202020204" pitchFamily="34" charset="0"/>
        <a:buChar char="•"/>
        <a:defRPr lang="zh-TW" sz="1400" kern="1200">
          <a:solidFill>
            <a:schemeClr val="tx1"/>
          </a:solidFill>
          <a:latin typeface="+mn-lt"/>
          <a:ea typeface="+mn-ea"/>
          <a:cs typeface="+mn-cs"/>
        </a:defRPr>
      </a:lvl9pPr>
    </p:bodyStyle>
    <p:otherStyle>
      <a:defPPr>
        <a:defRPr lang="zh-TW"/>
      </a:defPPr>
      <a:lvl1pPr marL="0" algn="l" defTabSz="914400" rtl="0" eaLnBrk="1" latinLnBrk="0" hangingPunct="1">
        <a:defRPr lang="zh-TW" sz="1800" kern="1200">
          <a:solidFill>
            <a:schemeClr val="tx1"/>
          </a:solidFill>
          <a:latin typeface="+mn-lt"/>
          <a:ea typeface="+mn-ea"/>
          <a:cs typeface="+mn-cs"/>
        </a:defRPr>
      </a:lvl1pPr>
      <a:lvl2pPr marL="457200" algn="l" defTabSz="914400" rtl="0" eaLnBrk="1" latinLnBrk="0" hangingPunct="1">
        <a:defRPr lang="zh-TW" sz="1800" kern="1200">
          <a:solidFill>
            <a:schemeClr val="tx1"/>
          </a:solidFill>
          <a:latin typeface="+mn-lt"/>
          <a:ea typeface="+mn-ea"/>
          <a:cs typeface="+mn-cs"/>
        </a:defRPr>
      </a:lvl2pPr>
      <a:lvl3pPr marL="914400" algn="l" defTabSz="914400" rtl="0" eaLnBrk="1" latinLnBrk="0" hangingPunct="1">
        <a:defRPr lang="zh-TW" sz="1800" kern="1200">
          <a:solidFill>
            <a:schemeClr val="tx1"/>
          </a:solidFill>
          <a:latin typeface="+mn-lt"/>
          <a:ea typeface="+mn-ea"/>
          <a:cs typeface="+mn-cs"/>
        </a:defRPr>
      </a:lvl3pPr>
      <a:lvl4pPr marL="1371600" algn="l" defTabSz="914400" rtl="0" eaLnBrk="1" latinLnBrk="0" hangingPunct="1">
        <a:defRPr lang="zh-TW" sz="1800" kern="1200">
          <a:solidFill>
            <a:schemeClr val="tx1"/>
          </a:solidFill>
          <a:latin typeface="+mn-lt"/>
          <a:ea typeface="+mn-ea"/>
          <a:cs typeface="+mn-cs"/>
        </a:defRPr>
      </a:lvl4pPr>
      <a:lvl5pPr marL="1828800" algn="l" defTabSz="914400" rtl="0" eaLnBrk="1" latinLnBrk="0" hangingPunct="1">
        <a:defRPr lang="zh-TW" sz="1800" kern="1200">
          <a:solidFill>
            <a:schemeClr val="tx1"/>
          </a:solidFill>
          <a:latin typeface="+mn-lt"/>
          <a:ea typeface="+mn-ea"/>
          <a:cs typeface="+mn-cs"/>
        </a:defRPr>
      </a:lvl5pPr>
      <a:lvl6pPr marL="2286000" algn="l" defTabSz="914400" rtl="0" eaLnBrk="1" latinLnBrk="0" hangingPunct="1">
        <a:defRPr lang="zh-TW" sz="1800" kern="1200">
          <a:solidFill>
            <a:schemeClr val="tx1"/>
          </a:solidFill>
          <a:latin typeface="+mn-lt"/>
          <a:ea typeface="+mn-ea"/>
          <a:cs typeface="+mn-cs"/>
        </a:defRPr>
      </a:lvl6pPr>
      <a:lvl7pPr marL="2743200" algn="l" defTabSz="914400" rtl="0" eaLnBrk="1" latinLnBrk="0" hangingPunct="1">
        <a:defRPr lang="zh-TW" sz="1800" kern="1200">
          <a:solidFill>
            <a:schemeClr val="tx1"/>
          </a:solidFill>
          <a:latin typeface="+mn-lt"/>
          <a:ea typeface="+mn-ea"/>
          <a:cs typeface="+mn-cs"/>
        </a:defRPr>
      </a:lvl7pPr>
      <a:lvl8pPr marL="3200400" algn="l" defTabSz="914400" rtl="0" eaLnBrk="1" latinLnBrk="0" hangingPunct="1">
        <a:defRPr lang="zh-TW" sz="1800" kern="1200">
          <a:solidFill>
            <a:schemeClr val="tx1"/>
          </a:solidFill>
          <a:latin typeface="+mn-lt"/>
          <a:ea typeface="+mn-ea"/>
          <a:cs typeface="+mn-cs"/>
        </a:defRPr>
      </a:lvl8pPr>
      <a:lvl9pPr marL="3657600" algn="l" defTabSz="914400" rtl="0" eaLnBrk="1" latinLnBrk="0" hangingPunct="1">
        <a:defRPr lang="zh-TW"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comments" Target="../comments/comment1.xml"/><Relationship Id="rId4" Type="http://schemas.openxmlformats.org/officeDocument/2006/relationships/image" Target="../media/image16.png"/></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comments" Target="../comments/comment2.xml"/></Relationships>
</file>

<file path=ppt/slides/_rels/slide34.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mailto:chsthe109@gmail.com"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861802" y="-544337"/>
            <a:ext cx="9418764" cy="2294114"/>
          </a:xfrm>
        </p:spPr>
        <p:txBody>
          <a:bodyPr rtlCol="0"/>
          <a:lstStyle/>
          <a:p>
            <a:pPr algn="ctr"/>
            <a:r>
              <a:rPr lang="en-US" altLang="zh-TW" b="1" dirty="0">
                <a:solidFill>
                  <a:schemeClr val="tx1">
                    <a:lumMod val="75000"/>
                  </a:schemeClr>
                </a:solidFill>
                <a:latin typeface="標楷體" pitchFamily="65" charset="-120"/>
                <a:ea typeface="標楷體" pitchFamily="65" charset="-120"/>
              </a:rPr>
              <a:t>114</a:t>
            </a:r>
            <a:r>
              <a:rPr lang="zh-TW" altLang="en-US" b="1" dirty="0">
                <a:solidFill>
                  <a:schemeClr val="tx1">
                    <a:lumMod val="75000"/>
                  </a:schemeClr>
                </a:solidFill>
                <a:latin typeface="標楷體" pitchFamily="65" charset="-120"/>
                <a:ea typeface="標楷體" pitchFamily="65" charset="-120"/>
              </a:rPr>
              <a:t>年度彰化縣</a:t>
            </a:r>
            <a:r>
              <a:rPr lang="en-US" altLang="zh-TW" b="1" dirty="0">
                <a:solidFill>
                  <a:schemeClr val="tx1">
                    <a:lumMod val="75000"/>
                  </a:schemeClr>
                </a:solidFill>
                <a:latin typeface="標楷體" pitchFamily="65" charset="-120"/>
                <a:ea typeface="標楷體" pitchFamily="65" charset="-120"/>
              </a:rPr>
              <a:t/>
            </a:r>
            <a:br>
              <a:rPr lang="en-US" altLang="zh-TW" b="1" dirty="0">
                <a:solidFill>
                  <a:schemeClr val="tx1">
                    <a:lumMod val="75000"/>
                  </a:schemeClr>
                </a:solidFill>
                <a:latin typeface="標楷體" pitchFamily="65" charset="-120"/>
                <a:ea typeface="標楷體" pitchFamily="65" charset="-120"/>
              </a:rPr>
            </a:br>
            <a:r>
              <a:rPr lang="zh-TW" altLang="en-US" b="1" dirty="0">
                <a:solidFill>
                  <a:schemeClr val="tx1">
                    <a:lumMod val="75000"/>
                  </a:schemeClr>
                </a:solidFill>
                <a:latin typeface="標楷體" pitchFamily="65" charset="-120"/>
                <a:ea typeface="標楷體" pitchFamily="65" charset="-120"/>
              </a:rPr>
              <a:t>國民中小學學生健康檢查</a:t>
            </a:r>
            <a:endParaRPr lang="zh-TW" altLang="en-US" dirty="0">
              <a:solidFill>
                <a:schemeClr val="tx1">
                  <a:lumMod val="75000"/>
                </a:schemeClr>
              </a:solidFill>
              <a:latin typeface="Salesforce Sans"/>
              <a:sym typeface="Salesforce Sans"/>
            </a:endParaRPr>
          </a:p>
        </p:txBody>
      </p:sp>
      <p:sp>
        <p:nvSpPr>
          <p:cNvPr id="3" name="副標題 2"/>
          <p:cNvSpPr>
            <a:spLocks noGrp="1"/>
          </p:cNvSpPr>
          <p:nvPr>
            <p:ph type="subTitle" idx="1"/>
          </p:nvPr>
        </p:nvSpPr>
        <p:spPr>
          <a:xfrm>
            <a:off x="2788126" y="2282485"/>
            <a:ext cx="6615747" cy="2575716"/>
          </a:xfrm>
        </p:spPr>
        <p:txBody>
          <a:bodyPr rtlCol="0">
            <a:normAutofit/>
          </a:bodyPr>
          <a:lstStyle/>
          <a:p>
            <a:pPr>
              <a:defRPr/>
            </a:pPr>
            <a:r>
              <a:rPr lang="zh-TW" altLang="en-US" sz="3600" b="1" dirty="0">
                <a:solidFill>
                  <a:schemeClr val="tx1">
                    <a:lumMod val="75000"/>
                  </a:schemeClr>
                </a:solidFill>
                <a:latin typeface="標楷體" pitchFamily="65" charset="-120"/>
                <a:ea typeface="標楷體" pitchFamily="65" charset="-120"/>
              </a:rPr>
              <a:t>執行機關：彰化縣醫師公會</a:t>
            </a:r>
            <a:endParaRPr lang="en-US" altLang="zh-TW" sz="3600" b="1" dirty="0">
              <a:solidFill>
                <a:schemeClr val="tx1">
                  <a:lumMod val="75000"/>
                </a:schemeClr>
              </a:solidFill>
              <a:latin typeface="標楷體" pitchFamily="65" charset="-120"/>
              <a:ea typeface="標楷體" pitchFamily="65" charset="-120"/>
            </a:endParaRPr>
          </a:p>
          <a:p>
            <a:pPr>
              <a:defRPr/>
            </a:pPr>
            <a:r>
              <a:rPr lang="zh-TW" altLang="en-US" sz="3600" b="1" dirty="0">
                <a:solidFill>
                  <a:schemeClr val="tx1">
                    <a:lumMod val="75000"/>
                  </a:schemeClr>
                </a:solidFill>
                <a:latin typeface="標楷體" pitchFamily="65" charset="-120"/>
                <a:ea typeface="標楷體" pitchFamily="65" charset="-120"/>
              </a:rPr>
              <a:t>負責人：蔡梓鑫 </a:t>
            </a:r>
            <a:r>
              <a:rPr lang="zh-TW" altLang="en-US" sz="3200" b="1" dirty="0">
                <a:solidFill>
                  <a:schemeClr val="tx1">
                    <a:lumMod val="75000"/>
                  </a:schemeClr>
                </a:solidFill>
                <a:latin typeface="標楷體" pitchFamily="65" charset="-120"/>
                <a:ea typeface="標楷體" pitchFamily="65" charset="-120"/>
              </a:rPr>
              <a:t>理事長</a:t>
            </a:r>
            <a:endParaRPr lang="en-US" altLang="zh-TW" sz="3200" b="1" dirty="0">
              <a:solidFill>
                <a:schemeClr val="tx1">
                  <a:lumMod val="75000"/>
                </a:schemeClr>
              </a:solidFill>
              <a:latin typeface="標楷體" pitchFamily="65" charset="-120"/>
              <a:ea typeface="標楷體" pitchFamily="65" charset="-120"/>
            </a:endParaRPr>
          </a:p>
          <a:p>
            <a:pPr>
              <a:defRPr/>
            </a:pPr>
            <a:r>
              <a:rPr lang="zh-TW" altLang="en-US" sz="3600" b="1" dirty="0">
                <a:solidFill>
                  <a:schemeClr val="tx1">
                    <a:lumMod val="75000"/>
                  </a:schemeClr>
                </a:solidFill>
                <a:latin typeface="標楷體" pitchFamily="65" charset="-120"/>
                <a:ea typeface="標楷體" pitchFamily="65" charset="-120"/>
              </a:rPr>
              <a:t>主持人：蔡明忠 </a:t>
            </a:r>
            <a:r>
              <a:rPr lang="zh-TW" altLang="en-US" sz="3200" b="1" dirty="0">
                <a:solidFill>
                  <a:schemeClr val="tx1">
                    <a:lumMod val="75000"/>
                  </a:schemeClr>
                </a:solidFill>
                <a:latin typeface="標楷體" pitchFamily="65" charset="-120"/>
                <a:ea typeface="標楷體" pitchFamily="65" charset="-120"/>
              </a:rPr>
              <a:t>執行長</a:t>
            </a:r>
            <a:endParaRPr lang="en-US" altLang="zh-TW" sz="3200" b="1" dirty="0">
              <a:solidFill>
                <a:schemeClr val="tx1">
                  <a:lumMod val="75000"/>
                </a:schemeClr>
              </a:solidFill>
              <a:latin typeface="標楷體" pitchFamily="65" charset="-120"/>
              <a:ea typeface="標楷體" pitchFamily="65" charset="-120"/>
            </a:endParaRPr>
          </a:p>
        </p:txBody>
      </p:sp>
    </p:spTree>
    <p:extLst>
      <p:ext uri="{BB962C8B-B14F-4D97-AF65-F5344CB8AC3E}">
        <p14:creationId xmlns="" xmlns:p14="http://schemas.microsoft.com/office/powerpoint/2010/main" val="3578422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TW" altLang="en-US" sz="5400" dirty="0">
                <a:latin typeface="標楷體" pitchFamily="65" charset="-120"/>
                <a:ea typeface="標楷體" pitchFamily="65" charset="-120"/>
              </a:rPr>
              <a:t>執行學生健康檢查計畫</a:t>
            </a:r>
          </a:p>
        </p:txBody>
      </p:sp>
      <p:sp>
        <p:nvSpPr>
          <p:cNvPr id="3" name="內容版面配置區 2"/>
          <p:cNvSpPr>
            <a:spLocks noGrp="1"/>
          </p:cNvSpPr>
          <p:nvPr>
            <p:ph idx="1"/>
          </p:nvPr>
        </p:nvSpPr>
        <p:spPr>
          <a:xfrm>
            <a:off x="1524000" y="1801368"/>
            <a:ext cx="9144000" cy="3474720"/>
          </a:xfrm>
        </p:spPr>
        <p:txBody>
          <a:bodyPr>
            <a:normAutofit/>
          </a:bodyPr>
          <a:lstStyle/>
          <a:p>
            <a:pPr marL="0" indent="0">
              <a:buNone/>
              <a:defRPr/>
            </a:pPr>
            <a:r>
              <a:rPr lang="zh-TW" altLang="en-US" sz="4400" dirty="0">
                <a:latin typeface="標楷體" pitchFamily="65" charset="-120"/>
                <a:ea typeface="標楷體" pitchFamily="65" charset="-120"/>
              </a:rPr>
              <a:t>檢查執行分二階段執行：</a:t>
            </a:r>
            <a:endParaRPr lang="en-US" altLang="zh-TW" sz="4400" dirty="0">
              <a:latin typeface="標楷體" pitchFamily="65" charset="-120"/>
              <a:ea typeface="標楷體" pitchFamily="65" charset="-120"/>
            </a:endParaRPr>
          </a:p>
          <a:p>
            <a:pPr>
              <a:buNone/>
              <a:defRPr/>
            </a:pPr>
            <a:r>
              <a:rPr lang="zh-TW" altLang="en-US" sz="4400" dirty="0">
                <a:latin typeface="標楷體" pitchFamily="65" charset="-120"/>
                <a:ea typeface="標楷體" pitchFamily="65" charset="-120"/>
              </a:rPr>
              <a:t>　</a:t>
            </a:r>
            <a:r>
              <a:rPr lang="zh-TW" altLang="en-US" sz="3600" dirty="0">
                <a:latin typeface="標楷體" pitchFamily="65" charset="-120"/>
                <a:ea typeface="標楷體" pitchFamily="65" charset="-120"/>
              </a:rPr>
              <a:t>第一階段：事前規劃與說明</a:t>
            </a:r>
          </a:p>
          <a:p>
            <a:pPr>
              <a:buNone/>
              <a:defRPr/>
            </a:pPr>
            <a:r>
              <a:rPr lang="zh-TW" altLang="en-US" sz="3600" dirty="0">
                <a:latin typeface="標楷體" pitchFamily="65" charset="-120"/>
                <a:ea typeface="標楷體" pitchFamily="65" charset="-120"/>
              </a:rPr>
              <a:t>　第二階段：學生健康檢查執行階段</a:t>
            </a:r>
          </a:p>
          <a:p>
            <a:endParaRPr lang="zh-TW" altLang="en-US" sz="4400" dirty="0">
              <a:latin typeface="標楷體" pitchFamily="65" charset="-120"/>
              <a:ea typeface="標楷體" pitchFamily="65" charset="-120"/>
            </a:endParaRPr>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TW" altLang="en-US" sz="5400" dirty="0">
                <a:latin typeface="標楷體" pitchFamily="65" charset="-120"/>
                <a:ea typeface="標楷體" pitchFamily="65" charset="-120"/>
              </a:rPr>
              <a:t>第一階段：事前計畫與說明</a:t>
            </a:r>
          </a:p>
        </p:txBody>
      </p:sp>
      <p:sp>
        <p:nvSpPr>
          <p:cNvPr id="3" name="內容版面配置區 2"/>
          <p:cNvSpPr>
            <a:spLocks noGrp="1"/>
          </p:cNvSpPr>
          <p:nvPr>
            <p:ph idx="1"/>
          </p:nvPr>
        </p:nvSpPr>
        <p:spPr/>
        <p:txBody>
          <a:bodyPr/>
          <a:lstStyle/>
          <a:p>
            <a:r>
              <a:rPr lang="zh-TW" altLang="en-US" sz="3000" dirty="0">
                <a:latin typeface="標楷體" pitchFamily="65" charset="-120"/>
                <a:ea typeface="標楷體" pitchFamily="65" charset="-120"/>
              </a:rPr>
              <a:t>籌組學生健康檢查專案工作小組，醫師公會成立學童健檢委員會。</a:t>
            </a:r>
          </a:p>
          <a:p>
            <a:r>
              <a:rPr lang="zh-TW" altLang="en-US" sz="3000" dirty="0">
                <a:latin typeface="標楷體" pitchFamily="65" charset="-120"/>
                <a:ea typeface="標楷體" pitchFamily="65" charset="-120"/>
              </a:rPr>
              <a:t>召開健康檢查工作說明會，整合健康檢查各項判讀標準及轉診標準。</a:t>
            </a:r>
          </a:p>
          <a:p>
            <a:r>
              <a:rPr lang="zh-TW" altLang="en-US" sz="3000" dirty="0">
                <a:latin typeface="標楷體" pitchFamily="65" charset="-120"/>
                <a:ea typeface="標楷體" pitchFamily="65" charset="-120"/>
              </a:rPr>
              <a:t>每年一次學童體檢，請各校視為重點工作，全力配合體檢業務。</a:t>
            </a:r>
          </a:p>
          <a:p>
            <a:endParaRPr lang="zh-TW" altLang="en-US" dirty="0"/>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38200" y="423332"/>
            <a:ext cx="9829800" cy="1166340"/>
          </a:xfrm>
        </p:spPr>
        <p:txBody>
          <a:bodyPr>
            <a:normAutofit/>
          </a:bodyPr>
          <a:lstStyle/>
          <a:p>
            <a:pPr algn="ctr"/>
            <a:r>
              <a:rPr lang="en-US" altLang="zh-TW" sz="4400" dirty="0">
                <a:latin typeface="標楷體" pitchFamily="65" charset="-120"/>
                <a:ea typeface="標楷體" pitchFamily="65" charset="-120"/>
              </a:rPr>
              <a:t/>
            </a:r>
            <a:br>
              <a:rPr lang="en-US" altLang="zh-TW" sz="4400" dirty="0">
                <a:latin typeface="標楷體" pitchFamily="65" charset="-120"/>
                <a:ea typeface="標楷體" pitchFamily="65" charset="-120"/>
              </a:rPr>
            </a:br>
            <a:r>
              <a:rPr lang="zh-TW" altLang="en-US" sz="3300" dirty="0">
                <a:latin typeface="標楷體" pitchFamily="65" charset="-120"/>
                <a:ea typeface="標楷體" pitchFamily="65" charset="-120"/>
              </a:rPr>
              <a:t>健檢醫師行前教育說明會</a:t>
            </a:r>
            <a:endParaRPr lang="zh-TW" altLang="en-US" sz="3300" dirty="0"/>
          </a:p>
        </p:txBody>
      </p:sp>
      <p:pic>
        <p:nvPicPr>
          <p:cNvPr id="5" name="內容版面配置區 4">
            <a:extLst>
              <a:ext uri="{FF2B5EF4-FFF2-40B4-BE49-F238E27FC236}">
                <a16:creationId xmlns="" xmlns:a16="http://schemas.microsoft.com/office/drawing/2014/main" id="{AF44F657-FBE0-4166-A155-C8270F201A86}"/>
              </a:ext>
            </a:extLst>
          </p:cNvPr>
          <p:cNvPicPr>
            <a:picLocks noGrp="1" noChangeAspect="1"/>
          </p:cNvPicPr>
          <p:nvPr>
            <p:ph idx="1"/>
          </p:nvPr>
        </p:nvPicPr>
        <p:blipFill rotWithShape="1">
          <a:blip r:embed="rId2" cstate="print">
            <a:extLst>
              <a:ext uri="{28A0092B-C50C-407E-A947-70E740481C1C}">
                <a14:useLocalDpi xmlns="" xmlns:a14="http://schemas.microsoft.com/office/drawing/2010/main" val="0"/>
              </a:ext>
            </a:extLst>
          </a:blip>
          <a:srcRect t="15839"/>
          <a:stretch/>
        </p:blipFill>
        <p:spPr>
          <a:xfrm>
            <a:off x="621519" y="2121763"/>
            <a:ext cx="4635474" cy="3146565"/>
          </a:xfrm>
        </p:spPr>
      </p:pic>
      <p:pic>
        <p:nvPicPr>
          <p:cNvPr id="7" name="圖片 6">
            <a:extLst>
              <a:ext uri="{FF2B5EF4-FFF2-40B4-BE49-F238E27FC236}">
                <a16:creationId xmlns="" xmlns:a16="http://schemas.microsoft.com/office/drawing/2014/main" id="{61BD21D7-8812-4432-8295-A9750BB7D7A9}"/>
              </a:ext>
            </a:extLst>
          </p:cNvPr>
          <p:cNvPicPr>
            <a:picLocks noChangeAspect="1"/>
          </p:cNvPicPr>
          <p:nvPr/>
        </p:nvPicPr>
        <p:blipFill rotWithShape="1">
          <a:blip r:embed="rId3" cstate="print">
            <a:extLst>
              <a:ext uri="{28A0092B-C50C-407E-A947-70E740481C1C}">
                <a14:useLocalDpi xmlns="" xmlns:a14="http://schemas.microsoft.com/office/drawing/2010/main" val="0"/>
              </a:ext>
            </a:extLst>
          </a:blip>
          <a:srcRect t="38188"/>
          <a:stretch/>
        </p:blipFill>
        <p:spPr>
          <a:xfrm>
            <a:off x="5589972" y="2121763"/>
            <a:ext cx="5794182" cy="3146565"/>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38200" y="365125"/>
            <a:ext cx="9829800" cy="1243541"/>
          </a:xfrm>
        </p:spPr>
        <p:txBody>
          <a:bodyPr>
            <a:noAutofit/>
          </a:bodyPr>
          <a:lstStyle/>
          <a:p>
            <a:pPr algn="ctr"/>
            <a:r>
              <a:rPr lang="zh-TW" altLang="en-US" sz="3000" dirty="0">
                <a:latin typeface="標楷體" pitchFamily="65" charset="-120"/>
                <a:ea typeface="標楷體" pitchFamily="65" charset="-120"/>
              </a:rPr>
              <a:t>彰化縣醫師公會健檢醫師行前教育說明會</a:t>
            </a:r>
            <a:endParaRPr lang="zh-TW" altLang="en-US" sz="3000" dirty="0"/>
          </a:p>
        </p:txBody>
      </p:sp>
      <p:pic>
        <p:nvPicPr>
          <p:cNvPr id="4" name="圖片 3">
            <a:extLst>
              <a:ext uri="{FF2B5EF4-FFF2-40B4-BE49-F238E27FC236}">
                <a16:creationId xmlns="" xmlns:a16="http://schemas.microsoft.com/office/drawing/2014/main" id="{BD722073-C432-485F-8635-62B826C80215}"/>
              </a:ext>
            </a:extLst>
          </p:cNvPr>
          <p:cNvPicPr>
            <a:picLocks noChangeAspect="1"/>
          </p:cNvPicPr>
          <p:nvPr/>
        </p:nvPicPr>
        <p:blipFill rotWithShape="1">
          <a:blip r:embed="rId2" cstate="print">
            <a:extLst>
              <a:ext uri="{28A0092B-C50C-407E-A947-70E740481C1C}">
                <a14:useLocalDpi xmlns="" xmlns:a14="http://schemas.microsoft.com/office/drawing/2010/main" val="0"/>
              </a:ext>
            </a:extLst>
          </a:blip>
          <a:srcRect l="388" t="14235" r="-388" b="-1929"/>
          <a:stretch/>
        </p:blipFill>
        <p:spPr>
          <a:xfrm>
            <a:off x="2420644" y="1998133"/>
            <a:ext cx="6856520" cy="4103985"/>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Autofit/>
          </a:bodyPr>
          <a:lstStyle/>
          <a:p>
            <a:r>
              <a:rPr lang="zh-TW" altLang="en-US" sz="4800" dirty="0">
                <a:latin typeface="標楷體" pitchFamily="65" charset="-120"/>
                <a:ea typeface="標楷體" pitchFamily="65" charset="-120"/>
              </a:rPr>
              <a:t>第二階段：學生健康檢查執行階段</a:t>
            </a:r>
          </a:p>
        </p:txBody>
      </p:sp>
      <p:sp>
        <p:nvSpPr>
          <p:cNvPr id="3" name="內容版面配置區 2"/>
          <p:cNvSpPr>
            <a:spLocks noGrp="1"/>
          </p:cNvSpPr>
          <p:nvPr>
            <p:ph idx="1"/>
          </p:nvPr>
        </p:nvSpPr>
        <p:spPr/>
        <p:txBody>
          <a:bodyPr/>
          <a:lstStyle/>
          <a:p>
            <a:r>
              <a:rPr lang="zh-TW" altLang="en-US" sz="2800" dirty="0">
                <a:latin typeface="標楷體" pitchFamily="65" charset="-120"/>
                <a:ea typeface="標楷體" pitchFamily="65" charset="-120"/>
              </a:rPr>
              <a:t>全身性身體診察健康檢查：項目包含眼睛疾病檢查、耳鼻喉科檢查、頭頸部位檢查、胸部檢查、腹部檢查、脊柱四肢檢查、泌尿生殖器官檢查、皮膚檢查及口腔檢查，共</a:t>
            </a:r>
            <a:r>
              <a:rPr lang="en-US" altLang="zh-TW" sz="2800" dirty="0">
                <a:latin typeface="標楷體" pitchFamily="65" charset="-120"/>
                <a:ea typeface="標楷體" pitchFamily="65" charset="-120"/>
              </a:rPr>
              <a:t>9</a:t>
            </a:r>
            <a:r>
              <a:rPr lang="zh-TW" altLang="en-US" sz="2800" dirty="0">
                <a:latin typeface="標楷體" pitchFamily="65" charset="-120"/>
                <a:ea typeface="標楷體" pitchFamily="65" charset="-120"/>
              </a:rPr>
              <a:t>大類</a:t>
            </a:r>
            <a:r>
              <a:rPr lang="en-US" altLang="zh-TW" sz="2800" dirty="0">
                <a:latin typeface="標楷體" pitchFamily="65" charset="-120"/>
                <a:ea typeface="標楷體" pitchFamily="65" charset="-120"/>
              </a:rPr>
              <a:t>40</a:t>
            </a:r>
            <a:r>
              <a:rPr lang="zh-TW" altLang="en-US" sz="2800" dirty="0">
                <a:latin typeface="標楷體" pitchFamily="65" charset="-120"/>
                <a:ea typeface="標楷體" pitchFamily="65" charset="-120"/>
              </a:rPr>
              <a:t>幾項。</a:t>
            </a:r>
          </a:p>
          <a:p>
            <a:r>
              <a:rPr lang="zh-TW" altLang="en-US" sz="2800" dirty="0">
                <a:latin typeface="標楷體" pitchFamily="65" charset="-120"/>
                <a:ea typeface="標楷體" pitchFamily="65" charset="-120"/>
              </a:rPr>
              <a:t>尿液篩檢工作</a:t>
            </a:r>
          </a:p>
          <a:p>
            <a:r>
              <a:rPr lang="zh-TW" altLang="en-US" sz="2800" dirty="0">
                <a:latin typeface="標楷體" pitchFamily="65" charset="-120"/>
                <a:ea typeface="標楷體" pitchFamily="65" charset="-120"/>
              </a:rPr>
              <a:t>寄生蟲防治工作</a:t>
            </a:r>
          </a:p>
          <a:p>
            <a:r>
              <a:rPr lang="zh-TW" altLang="en-US" sz="2800" dirty="0">
                <a:latin typeface="標楷體" pitchFamily="65" charset="-120"/>
                <a:ea typeface="標楷體" pitchFamily="65" charset="-120"/>
              </a:rPr>
              <a:t>國中七年級學生血液檢查工作</a:t>
            </a:r>
          </a:p>
          <a:p>
            <a:endParaRPr lang="zh-TW" altLang="en-US" dirty="0"/>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902208" y="237744"/>
            <a:ext cx="9878568" cy="944880"/>
          </a:xfrm>
        </p:spPr>
        <p:txBody>
          <a:bodyPr>
            <a:normAutofit/>
          </a:bodyPr>
          <a:lstStyle/>
          <a:p>
            <a:r>
              <a:rPr lang="zh-TW" altLang="en-US" sz="5400" dirty="0">
                <a:latin typeface="標楷體" pitchFamily="65" charset="-120"/>
                <a:ea typeface="標楷體" pitchFamily="65" charset="-120"/>
              </a:rPr>
              <a:t>健康檢查工作準備事項</a:t>
            </a:r>
          </a:p>
        </p:txBody>
      </p:sp>
      <p:sp>
        <p:nvSpPr>
          <p:cNvPr id="3" name="內容版面配置區 2"/>
          <p:cNvSpPr>
            <a:spLocks noGrp="1"/>
          </p:cNvSpPr>
          <p:nvPr>
            <p:ph idx="1"/>
          </p:nvPr>
        </p:nvSpPr>
        <p:spPr>
          <a:xfrm>
            <a:off x="902208" y="1182624"/>
            <a:ext cx="11128248" cy="4559808"/>
          </a:xfrm>
        </p:spPr>
        <p:txBody>
          <a:bodyPr>
            <a:normAutofit/>
          </a:bodyPr>
          <a:lstStyle/>
          <a:p>
            <a:pPr marL="432000" indent="-812800">
              <a:buNone/>
              <a:defRPr/>
            </a:pPr>
            <a:r>
              <a:rPr lang="en-US" altLang="zh-TW" sz="3000" dirty="0">
                <a:latin typeface="標楷體" pitchFamily="65" charset="-120"/>
                <a:ea typeface="標楷體" pitchFamily="65" charset="-120"/>
              </a:rPr>
              <a:t>1.</a:t>
            </a:r>
            <a:r>
              <a:rPr lang="zh-TW" altLang="en-US" sz="3000" dirty="0">
                <a:latin typeface="標楷體" pitchFamily="65" charset="-120"/>
                <a:ea typeface="標楷體" pitchFamily="65" charset="-120"/>
              </a:rPr>
              <a:t>行政管理中心預計於</a:t>
            </a:r>
            <a:r>
              <a:rPr lang="en-US" altLang="zh-TW" sz="3000" dirty="0">
                <a:solidFill>
                  <a:srgbClr val="FF0000"/>
                </a:solidFill>
                <a:latin typeface="標楷體" pitchFamily="65" charset="-120"/>
                <a:ea typeface="標楷體" pitchFamily="65" charset="-120"/>
              </a:rPr>
              <a:t>08/22</a:t>
            </a:r>
            <a:r>
              <a:rPr lang="zh-TW" altLang="en-US" sz="3000" dirty="0">
                <a:latin typeface="標楷體" pitchFamily="65" charset="-120"/>
                <a:ea typeface="標楷體" pitchFamily="65" charset="-120"/>
              </a:rPr>
              <a:t>公告理學預排行程，</a:t>
            </a:r>
            <a:r>
              <a:rPr lang="en-US" altLang="zh-TW" sz="3000" dirty="0">
                <a:solidFill>
                  <a:srgbClr val="FF0000"/>
                </a:solidFill>
                <a:latin typeface="標楷體" pitchFamily="65" charset="-120"/>
                <a:ea typeface="標楷體" pitchFamily="65" charset="-120"/>
              </a:rPr>
              <a:t>8/29</a:t>
            </a:r>
            <a:r>
              <a:rPr lang="zh-TW" altLang="en-US" sz="3000" dirty="0">
                <a:latin typeface="標楷體" pitchFamily="65" charset="-120"/>
                <a:ea typeface="標楷體" pitchFamily="65" charset="-120"/>
              </a:rPr>
              <a:t>公告完成理學部分行程。</a:t>
            </a:r>
            <a:endParaRPr lang="en-US" altLang="zh-TW" sz="3000" dirty="0">
              <a:latin typeface="標楷體" pitchFamily="65" charset="-120"/>
              <a:ea typeface="標楷體" pitchFamily="65" charset="-120"/>
            </a:endParaRPr>
          </a:p>
          <a:p>
            <a:pPr marL="432000" indent="-812800">
              <a:buNone/>
              <a:defRPr/>
            </a:pPr>
            <a:r>
              <a:rPr lang="en-US" altLang="zh-TW" sz="3000" dirty="0">
                <a:latin typeface="標楷體" pitchFamily="65" charset="-120"/>
                <a:ea typeface="標楷體" pitchFamily="65" charset="-120"/>
              </a:rPr>
              <a:t>2.</a:t>
            </a:r>
            <a:r>
              <a:rPr lang="zh-TW" altLang="en-US" sz="3000" dirty="0">
                <a:latin typeface="標楷體" pitchFamily="65" charset="-120"/>
                <a:ea typeface="標楷體" pitchFamily="65" charset="-120"/>
              </a:rPr>
              <a:t>完成學生健康基本資料收集（</a:t>
            </a:r>
            <a:r>
              <a:rPr lang="en-US" altLang="zh-TW" sz="3000" dirty="0">
                <a:solidFill>
                  <a:srgbClr val="FF0000"/>
                </a:solidFill>
                <a:latin typeface="標楷體" pitchFamily="65" charset="-120"/>
                <a:ea typeface="標楷體" pitchFamily="65" charset="-120"/>
              </a:rPr>
              <a:t>09/01</a:t>
            </a:r>
            <a:r>
              <a:rPr lang="zh-TW" altLang="en-US" sz="3000" dirty="0">
                <a:latin typeface="標楷體" pitchFamily="65" charset="-120"/>
                <a:ea typeface="標楷體" pitchFamily="65" charset="-120"/>
              </a:rPr>
              <a:t>），最遲請於</a:t>
            </a:r>
            <a:r>
              <a:rPr lang="zh-TW" altLang="en-US" sz="3000" dirty="0">
                <a:solidFill>
                  <a:srgbClr val="FF0000"/>
                </a:solidFill>
                <a:latin typeface="標楷體" pitchFamily="65" charset="-120"/>
                <a:ea typeface="標楷體" pitchFamily="65" charset="-120"/>
              </a:rPr>
              <a:t>健檢前</a:t>
            </a:r>
            <a:r>
              <a:rPr lang="en-US" altLang="zh-TW" sz="3000" dirty="0">
                <a:solidFill>
                  <a:srgbClr val="FF0000"/>
                </a:solidFill>
                <a:latin typeface="標楷體" pitchFamily="65" charset="-120"/>
                <a:ea typeface="標楷體" pitchFamily="65" charset="-120"/>
              </a:rPr>
              <a:t>10</a:t>
            </a:r>
            <a:r>
              <a:rPr lang="zh-TW" altLang="en-US" sz="3000" dirty="0">
                <a:solidFill>
                  <a:srgbClr val="FF0000"/>
                </a:solidFill>
                <a:latin typeface="標楷體" pitchFamily="65" charset="-120"/>
                <a:ea typeface="標楷體" pitchFamily="65" charset="-120"/>
              </a:rPr>
              <a:t>日</a:t>
            </a:r>
            <a:r>
              <a:rPr lang="zh-TW" altLang="en-US" sz="3000" dirty="0">
                <a:latin typeface="標楷體" pitchFamily="65" charset="-120"/>
                <a:ea typeface="標楷體" pitchFamily="65" charset="-120"/>
              </a:rPr>
              <a:t>將名冊傳到健檢管理中心</a:t>
            </a:r>
          </a:p>
          <a:p>
            <a:pPr marL="812800" indent="-812800">
              <a:buNone/>
              <a:defRPr/>
            </a:pPr>
            <a:r>
              <a:rPr lang="en-US" altLang="zh-TW" sz="3000" dirty="0">
                <a:latin typeface="標楷體" pitchFamily="65" charset="-120"/>
                <a:ea typeface="標楷體" pitchFamily="65" charset="-120"/>
              </a:rPr>
              <a:t>3.</a:t>
            </a:r>
            <a:r>
              <a:rPr lang="zh-TW" altLang="en-US" sz="3000" dirty="0">
                <a:latin typeface="標楷體" pitchFamily="65" charset="-120"/>
                <a:ea typeface="標楷體" pitchFamily="65" charset="-120"/>
              </a:rPr>
              <a:t>檢查場所準備工作</a:t>
            </a:r>
          </a:p>
          <a:p>
            <a:pPr marL="812800" indent="-812800">
              <a:buNone/>
              <a:defRPr/>
            </a:pPr>
            <a:r>
              <a:rPr lang="en-US" altLang="zh-TW" sz="3000" dirty="0">
                <a:latin typeface="標楷體" pitchFamily="65" charset="-120"/>
                <a:ea typeface="標楷體" pitchFamily="65" charset="-120"/>
              </a:rPr>
              <a:t>4.</a:t>
            </a:r>
            <a:r>
              <a:rPr lang="zh-TW" altLang="en-US" sz="3000" dirty="0">
                <a:latin typeface="標楷體" pitchFamily="65" charset="-120"/>
                <a:ea typeface="標楷體" pitchFamily="65" charset="-120"/>
              </a:rPr>
              <a:t>請各校安排足夠人力或志工協助 </a:t>
            </a:r>
          </a:p>
          <a:p>
            <a:pPr marL="432000" indent="-812800">
              <a:buNone/>
              <a:defRPr/>
            </a:pPr>
            <a:r>
              <a:rPr lang="en-US" altLang="zh-TW" sz="3000" dirty="0">
                <a:latin typeface="標楷體" pitchFamily="65" charset="-120"/>
                <a:ea typeface="標楷體" pitchFamily="65" charset="-120"/>
              </a:rPr>
              <a:t>5.</a:t>
            </a:r>
            <a:r>
              <a:rPr lang="zh-TW" altLang="en-US" sz="3000" dirty="0">
                <a:latin typeface="標楷體" pitchFamily="65" charset="-120"/>
                <a:ea typeface="標楷體" pitchFamily="65" charset="-120"/>
              </a:rPr>
              <a:t>檢驗血液、尿液及蟯蟲檢查公佈日期為</a:t>
            </a:r>
            <a:r>
              <a:rPr lang="en-US" altLang="zh-TW" sz="3000" dirty="0">
                <a:solidFill>
                  <a:srgbClr val="FF0000"/>
                </a:solidFill>
                <a:latin typeface="標楷體" pitchFamily="65" charset="-120"/>
                <a:ea typeface="標楷體" pitchFamily="65" charset="-120"/>
              </a:rPr>
              <a:t>08/26</a:t>
            </a:r>
            <a:endParaRPr lang="zh-TW" altLang="en-US" sz="3000" dirty="0">
              <a:solidFill>
                <a:srgbClr val="FF0000"/>
              </a:solidFill>
              <a:latin typeface="標楷體" pitchFamily="65" charset="-120"/>
              <a:ea typeface="標楷體" pitchFamily="65" charset="-120"/>
            </a:endParaRPr>
          </a:p>
          <a:p>
            <a:endParaRPr lang="zh-TW" altLang="en-US" dirty="0"/>
          </a:p>
        </p:txBody>
      </p:sp>
    </p:spTree>
    <p:extLst>
      <p:ext uri="{BB962C8B-B14F-4D97-AF65-F5344CB8AC3E}">
        <p14:creationId xmlns="" xmlns:p14="http://schemas.microsoft.com/office/powerpoint/2010/main" val="97939224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TW" altLang="en-US" sz="5400" dirty="0">
                <a:latin typeface="標楷體" pitchFamily="65" charset="-120"/>
                <a:ea typeface="標楷體" pitchFamily="65" charset="-120"/>
              </a:rPr>
              <a:t>健康檢查工作內容 </a:t>
            </a:r>
          </a:p>
        </p:txBody>
      </p:sp>
      <p:sp>
        <p:nvSpPr>
          <p:cNvPr id="3" name="內容版面配置區 2"/>
          <p:cNvSpPr>
            <a:spLocks noGrp="1"/>
          </p:cNvSpPr>
          <p:nvPr>
            <p:ph idx="1"/>
          </p:nvPr>
        </p:nvSpPr>
        <p:spPr>
          <a:xfrm>
            <a:off x="2208213" y="1600200"/>
            <a:ext cx="8124507" cy="4434840"/>
          </a:xfrm>
        </p:spPr>
        <p:txBody>
          <a:bodyPr/>
          <a:lstStyle/>
          <a:p>
            <a:pPr marL="0" indent="0">
              <a:buNone/>
              <a:defRPr/>
            </a:pPr>
            <a:r>
              <a:rPr lang="en-US" altLang="zh-TW" sz="3200" b="1" dirty="0">
                <a:latin typeface="標楷體" pitchFamily="65" charset="-120"/>
                <a:ea typeface="標楷體" pitchFamily="65" charset="-120"/>
              </a:rPr>
              <a:t>1.</a:t>
            </a:r>
            <a:r>
              <a:rPr lang="zh-TW" altLang="en-US" sz="3200" b="1" dirty="0">
                <a:latin typeface="標楷體" pitchFamily="65" charset="-120"/>
                <a:ea typeface="標楷體" pitchFamily="65" charset="-120"/>
              </a:rPr>
              <a:t>全身健康檢查</a:t>
            </a:r>
          </a:p>
          <a:p>
            <a:pPr marL="812800" indent="-812800">
              <a:buNone/>
              <a:defRPr/>
            </a:pPr>
            <a:r>
              <a:rPr lang="zh-TW" altLang="en-US" b="1" dirty="0">
                <a:latin typeface="標楷體" pitchFamily="65" charset="-120"/>
                <a:ea typeface="標楷體" pitchFamily="65" charset="-120"/>
              </a:rPr>
              <a:t>              檢查團隊～</a:t>
            </a:r>
            <a:r>
              <a:rPr lang="en-US" altLang="zh-TW" b="1" dirty="0">
                <a:latin typeface="標楷體" pitchFamily="65" charset="-120"/>
                <a:ea typeface="標楷體" pitchFamily="65" charset="-120"/>
              </a:rPr>
              <a:t>8</a:t>
            </a:r>
            <a:r>
              <a:rPr lang="zh-TW" altLang="en-US" b="1" dirty="0">
                <a:latin typeface="標楷體" pitchFamily="65" charset="-120"/>
                <a:ea typeface="標楷體" pitchFamily="65" charset="-120"/>
              </a:rPr>
              <a:t>人</a:t>
            </a:r>
            <a:r>
              <a:rPr lang="en-US" altLang="zh-TW" b="1" dirty="0">
                <a:latin typeface="標楷體" pitchFamily="65" charset="-120"/>
                <a:ea typeface="標楷體" pitchFamily="65" charset="-120"/>
              </a:rPr>
              <a:t>,1</a:t>
            </a:r>
            <a:r>
              <a:rPr lang="zh-TW" altLang="en-US" b="1" dirty="0">
                <a:latin typeface="標楷體" pitchFamily="65" charset="-120"/>
                <a:ea typeface="標楷體" pitchFamily="65" charset="-120"/>
              </a:rPr>
              <a:t>至</a:t>
            </a:r>
            <a:r>
              <a:rPr lang="en-US" altLang="zh-TW" b="1" dirty="0">
                <a:latin typeface="標楷體" pitchFamily="65" charset="-120"/>
                <a:ea typeface="標楷體" pitchFamily="65" charset="-120"/>
              </a:rPr>
              <a:t>10</a:t>
            </a:r>
            <a:r>
              <a:rPr lang="zh-TW" altLang="en-US" b="1" dirty="0">
                <a:latin typeface="標楷體" pitchFamily="65" charset="-120"/>
                <a:ea typeface="標楷體" pitchFamily="65" charset="-120"/>
              </a:rPr>
              <a:t>組</a:t>
            </a:r>
          </a:p>
          <a:p>
            <a:pPr marL="812800" indent="-812800">
              <a:buNone/>
              <a:defRPr/>
            </a:pPr>
            <a:r>
              <a:rPr lang="zh-TW" altLang="en-US" b="1" dirty="0">
                <a:latin typeface="標楷體" pitchFamily="65" charset="-120"/>
                <a:ea typeface="標楷體" pitchFamily="65" charset="-120"/>
              </a:rPr>
              <a:t>              檢查對象～</a:t>
            </a:r>
            <a:r>
              <a:rPr lang="en-US" altLang="zh-TW" b="1" dirty="0">
                <a:latin typeface="標楷體" pitchFamily="65" charset="-120"/>
                <a:ea typeface="標楷體" pitchFamily="65" charset="-120"/>
              </a:rPr>
              <a:t>1.4.7</a:t>
            </a:r>
            <a:r>
              <a:rPr lang="zh-TW" altLang="en-US" b="1" dirty="0">
                <a:latin typeface="標楷體" pitchFamily="65" charset="-120"/>
                <a:ea typeface="標楷體" pitchFamily="65" charset="-120"/>
              </a:rPr>
              <a:t>年級</a:t>
            </a:r>
          </a:p>
          <a:p>
            <a:pPr marL="812800" indent="-812800">
              <a:buNone/>
              <a:defRPr/>
            </a:pPr>
            <a:r>
              <a:rPr lang="zh-TW" altLang="en-US" b="1" dirty="0">
                <a:latin typeface="標楷體" pitchFamily="65" charset="-120"/>
                <a:ea typeface="標楷體" pitchFamily="65" charset="-120"/>
              </a:rPr>
              <a:t>              檢查期程～</a:t>
            </a:r>
            <a:r>
              <a:rPr lang="en-US" altLang="zh-TW" b="1" dirty="0">
                <a:solidFill>
                  <a:srgbClr val="FF0000"/>
                </a:solidFill>
                <a:latin typeface="標楷體" pitchFamily="65" charset="-120"/>
                <a:ea typeface="標楷體" pitchFamily="65" charset="-120"/>
              </a:rPr>
              <a:t>09/15~12/26</a:t>
            </a:r>
          </a:p>
          <a:p>
            <a:pPr marL="812800" indent="-812800">
              <a:buNone/>
              <a:defRPr/>
            </a:pPr>
            <a:r>
              <a:rPr lang="en-US" altLang="zh-TW" b="1" dirty="0">
                <a:latin typeface="標楷體" pitchFamily="65" charset="-120"/>
                <a:ea typeface="標楷體" pitchFamily="65" charset="-120"/>
              </a:rPr>
              <a:t>                   </a:t>
            </a:r>
            <a:r>
              <a:rPr lang="zh-TW" altLang="en-US" b="1" dirty="0">
                <a:latin typeface="標楷體" pitchFamily="65" charset="-120"/>
                <a:ea typeface="標楷體" pitchFamily="65" charset="-120"/>
              </a:rPr>
              <a:t>（檢查時間</a:t>
            </a:r>
            <a:r>
              <a:rPr lang="zh-TW" altLang="en-US" b="1" dirty="0">
                <a:solidFill>
                  <a:srgbClr val="FF0000"/>
                </a:solidFill>
                <a:latin typeface="標楷體" pitchFamily="65" charset="-120"/>
                <a:ea typeface="標楷體" pitchFamily="65" charset="-120"/>
              </a:rPr>
              <a:t>上午</a:t>
            </a:r>
            <a:r>
              <a:rPr lang="en-US" altLang="zh-TW" b="1" dirty="0">
                <a:solidFill>
                  <a:srgbClr val="FF0000"/>
                </a:solidFill>
                <a:latin typeface="標楷體" pitchFamily="65" charset="-120"/>
                <a:ea typeface="標楷體" pitchFamily="65" charset="-120"/>
              </a:rPr>
              <a:t>8:10~12:00</a:t>
            </a:r>
            <a:r>
              <a:rPr lang="zh-TW" altLang="en-US" b="1" dirty="0">
                <a:solidFill>
                  <a:srgbClr val="FF0000"/>
                </a:solidFill>
                <a:latin typeface="標楷體" pitchFamily="65" charset="-120"/>
                <a:ea typeface="標楷體" pitchFamily="65" charset="-120"/>
              </a:rPr>
              <a:t>；下午</a:t>
            </a:r>
            <a:r>
              <a:rPr lang="en-US" altLang="zh-TW" b="1" dirty="0">
                <a:solidFill>
                  <a:srgbClr val="FF0000"/>
                </a:solidFill>
                <a:latin typeface="標楷體" pitchFamily="65" charset="-120"/>
                <a:ea typeface="標楷體" pitchFamily="65" charset="-120"/>
              </a:rPr>
              <a:t>13:00~15:30</a:t>
            </a:r>
            <a:r>
              <a:rPr lang="zh-TW" altLang="en-US" b="1" dirty="0">
                <a:latin typeface="標楷體" pitchFamily="65" charset="-120"/>
                <a:ea typeface="標楷體" pitchFamily="65" charset="-120"/>
              </a:rPr>
              <a:t>）</a:t>
            </a:r>
          </a:p>
          <a:p>
            <a:pPr marL="812800" indent="-812800">
              <a:buNone/>
              <a:defRPr/>
            </a:pPr>
            <a:r>
              <a:rPr lang="zh-TW" altLang="en-US" b="1" dirty="0">
                <a:latin typeface="標楷體" pitchFamily="65" charset="-120"/>
                <a:ea typeface="標楷體" pitchFamily="65" charset="-120"/>
              </a:rPr>
              <a:t>              檢查項目～眼睛</a:t>
            </a:r>
            <a:r>
              <a:rPr lang="en-US" altLang="zh-TW" b="1" dirty="0">
                <a:latin typeface="標楷體" pitchFamily="65" charset="-120"/>
                <a:ea typeface="標楷體" pitchFamily="65" charset="-120"/>
              </a:rPr>
              <a:t>,</a:t>
            </a:r>
            <a:r>
              <a:rPr lang="zh-TW" altLang="en-US" b="1" dirty="0">
                <a:latin typeface="標楷體" pitchFamily="65" charset="-120"/>
                <a:ea typeface="標楷體" pitchFamily="65" charset="-120"/>
              </a:rPr>
              <a:t>耳鼻喉</a:t>
            </a:r>
            <a:r>
              <a:rPr lang="en-US" altLang="zh-TW" b="1" dirty="0">
                <a:latin typeface="標楷體" pitchFamily="65" charset="-120"/>
                <a:ea typeface="標楷體" pitchFamily="65" charset="-120"/>
              </a:rPr>
              <a:t>,</a:t>
            </a:r>
            <a:r>
              <a:rPr lang="zh-TW" altLang="en-US" b="1" dirty="0">
                <a:latin typeface="標楷體" pitchFamily="65" charset="-120"/>
                <a:ea typeface="標楷體" pitchFamily="65" charset="-120"/>
              </a:rPr>
              <a:t>頭頸</a:t>
            </a:r>
            <a:r>
              <a:rPr lang="en-US" altLang="zh-TW" b="1" dirty="0">
                <a:latin typeface="標楷體" pitchFamily="65" charset="-120"/>
                <a:ea typeface="標楷體" pitchFamily="65" charset="-120"/>
              </a:rPr>
              <a:t>,</a:t>
            </a:r>
          </a:p>
          <a:p>
            <a:pPr marL="812800" indent="-812800">
              <a:buNone/>
              <a:defRPr/>
            </a:pPr>
            <a:r>
              <a:rPr lang="en-US" altLang="zh-TW" b="1" dirty="0">
                <a:latin typeface="標楷體" pitchFamily="65" charset="-120"/>
                <a:ea typeface="標楷體" pitchFamily="65" charset="-120"/>
              </a:rPr>
              <a:t>                         </a:t>
            </a:r>
            <a:r>
              <a:rPr lang="zh-TW" altLang="en-US" b="1" dirty="0">
                <a:latin typeface="標楷體" pitchFamily="65" charset="-120"/>
                <a:ea typeface="標楷體" pitchFamily="65" charset="-120"/>
              </a:rPr>
              <a:t>胸</a:t>
            </a:r>
            <a:r>
              <a:rPr lang="en-US" altLang="zh-TW" b="1" dirty="0">
                <a:latin typeface="標楷體" pitchFamily="65" charset="-120"/>
                <a:ea typeface="標楷體" pitchFamily="65" charset="-120"/>
              </a:rPr>
              <a:t>,</a:t>
            </a:r>
            <a:r>
              <a:rPr lang="zh-TW" altLang="en-US" b="1" dirty="0">
                <a:latin typeface="標楷體" pitchFamily="65" charset="-120"/>
                <a:ea typeface="標楷體" pitchFamily="65" charset="-120"/>
              </a:rPr>
              <a:t>腹</a:t>
            </a:r>
            <a:r>
              <a:rPr lang="en-US" altLang="zh-TW" b="1" dirty="0">
                <a:latin typeface="標楷體" pitchFamily="65" charset="-120"/>
                <a:ea typeface="標楷體" pitchFamily="65" charset="-120"/>
              </a:rPr>
              <a:t>,</a:t>
            </a:r>
            <a:r>
              <a:rPr lang="zh-TW" altLang="en-US" b="1" dirty="0">
                <a:latin typeface="標楷體" pitchFamily="65" charset="-120"/>
                <a:ea typeface="標楷體" pitchFamily="65" charset="-120"/>
              </a:rPr>
              <a:t>脊柱四肢</a:t>
            </a:r>
            <a:r>
              <a:rPr lang="en-US" altLang="zh-TW" b="1" dirty="0">
                <a:latin typeface="標楷體" pitchFamily="65" charset="-120"/>
                <a:ea typeface="標楷體" pitchFamily="65" charset="-120"/>
              </a:rPr>
              <a:t>,</a:t>
            </a:r>
            <a:r>
              <a:rPr lang="zh-TW" altLang="en-US" b="1" dirty="0">
                <a:latin typeface="標楷體" pitchFamily="65" charset="-120"/>
                <a:ea typeface="標楷體" pitchFamily="65" charset="-120"/>
              </a:rPr>
              <a:t>泌尿生殖</a:t>
            </a:r>
            <a:r>
              <a:rPr lang="en-US" altLang="zh-TW" b="1" dirty="0">
                <a:latin typeface="標楷體" pitchFamily="65" charset="-120"/>
                <a:ea typeface="標楷體" pitchFamily="65" charset="-120"/>
              </a:rPr>
              <a:t>,</a:t>
            </a:r>
            <a:r>
              <a:rPr lang="zh-TW" altLang="en-US" b="1" dirty="0">
                <a:latin typeface="標楷體" pitchFamily="65" charset="-120"/>
                <a:ea typeface="標楷體" pitchFamily="65" charset="-120"/>
              </a:rPr>
              <a:t>皮膚</a:t>
            </a:r>
            <a:r>
              <a:rPr lang="en-US" altLang="zh-TW" b="1" dirty="0">
                <a:latin typeface="標楷體" pitchFamily="65" charset="-120"/>
                <a:ea typeface="標楷體" pitchFamily="65" charset="-120"/>
              </a:rPr>
              <a:t>,</a:t>
            </a:r>
            <a:r>
              <a:rPr lang="zh-TW" altLang="en-US" b="1" dirty="0">
                <a:latin typeface="標楷體" pitchFamily="65" charset="-120"/>
                <a:ea typeface="標楷體" pitchFamily="65" charset="-120"/>
              </a:rPr>
              <a:t>口腔等</a:t>
            </a:r>
            <a:r>
              <a:rPr lang="zh-TW" altLang="en-US" dirty="0">
                <a:latin typeface="標楷體" pitchFamily="65" charset="-120"/>
                <a:ea typeface="標楷體" pitchFamily="65" charset="-120"/>
              </a:rPr>
              <a:t>。</a:t>
            </a:r>
          </a:p>
          <a:p>
            <a:endParaRPr lang="zh-TW" altLang="en-US" dirty="0">
              <a:latin typeface="標楷體" pitchFamily="65" charset="-120"/>
              <a:ea typeface="標楷體" pitchFamily="65" charset="-120"/>
            </a:endParaRPr>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792480" y="246888"/>
            <a:ext cx="9503664" cy="679675"/>
          </a:xfrm>
        </p:spPr>
        <p:txBody>
          <a:bodyPr>
            <a:normAutofit fontScale="90000"/>
          </a:bodyPr>
          <a:lstStyle/>
          <a:p>
            <a:pPr algn="ctr"/>
            <a:r>
              <a:rPr lang="zh-TW" altLang="en-US" sz="6000" dirty="0">
                <a:latin typeface="標楷體" panose="03000509000000000000" pitchFamily="65" charset="-120"/>
                <a:ea typeface="標楷體" panose="03000509000000000000" pitchFamily="65" charset="-120"/>
              </a:rPr>
              <a:t>當日檢查流程圖</a:t>
            </a:r>
          </a:p>
        </p:txBody>
      </p:sp>
      <p:pic>
        <p:nvPicPr>
          <p:cNvPr id="7" name="圖片 6">
            <a:extLst>
              <a:ext uri="{FF2B5EF4-FFF2-40B4-BE49-F238E27FC236}">
                <a16:creationId xmlns="" xmlns:a16="http://schemas.microsoft.com/office/drawing/2014/main" id="{557978A0-EF73-B245-FC2A-016C388E53CC}"/>
              </a:ext>
            </a:extLst>
          </p:cNvPr>
          <p:cNvPicPr>
            <a:picLocks noChangeAspect="1"/>
          </p:cNvPicPr>
          <p:nvPr/>
        </p:nvPicPr>
        <p:blipFill>
          <a:blip r:embed="rId2" cstate="print"/>
          <a:stretch>
            <a:fillRect/>
          </a:stretch>
        </p:blipFill>
        <p:spPr>
          <a:xfrm>
            <a:off x="2054578" y="847725"/>
            <a:ext cx="7503759" cy="5162550"/>
          </a:xfrm>
          <a:prstGeom prst="rect">
            <a:avLst/>
          </a:prstGeom>
        </p:spPr>
      </p:pic>
    </p:spTree>
    <p:extLst>
      <p:ext uri="{BB962C8B-B14F-4D97-AF65-F5344CB8AC3E}">
        <p14:creationId xmlns="" xmlns:p14="http://schemas.microsoft.com/office/powerpoint/2010/main" val="99470454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38200" y="365126"/>
            <a:ext cx="9829800" cy="814450"/>
          </a:xfrm>
        </p:spPr>
        <p:txBody>
          <a:bodyPr>
            <a:normAutofit fontScale="90000"/>
          </a:bodyPr>
          <a:lstStyle/>
          <a:p>
            <a:r>
              <a:rPr lang="zh-TW" altLang="zh-TW" sz="5400" dirty="0">
                <a:latin typeface="標楷體" pitchFamily="65" charset="-120"/>
                <a:ea typeface="標楷體" pitchFamily="65" charset="-120"/>
              </a:rPr>
              <a:t>學生健康檢查結果通知單</a:t>
            </a:r>
            <a:endParaRPr lang="zh-TW" altLang="en-US" sz="5400" dirty="0">
              <a:latin typeface="標楷體" pitchFamily="65" charset="-120"/>
              <a:ea typeface="標楷體" pitchFamily="65" charset="-120"/>
            </a:endParaRPr>
          </a:p>
        </p:txBody>
      </p:sp>
      <p:sp>
        <p:nvSpPr>
          <p:cNvPr id="3" name="文字方塊 2"/>
          <p:cNvSpPr txBox="1"/>
          <p:nvPr/>
        </p:nvSpPr>
        <p:spPr>
          <a:xfrm>
            <a:off x="7763349" y="1179576"/>
            <a:ext cx="4343400" cy="3539430"/>
          </a:xfrm>
          <a:prstGeom prst="rect">
            <a:avLst/>
          </a:prstGeom>
          <a:noFill/>
        </p:spPr>
        <p:txBody>
          <a:bodyPr wrap="square" rtlCol="0">
            <a:spAutoFit/>
          </a:bodyPr>
          <a:lstStyle/>
          <a:p>
            <a:pPr marL="457200" indent="-457200" algn="just">
              <a:buFont typeface="Arial" panose="020B0604020202020204" pitchFamily="34" charset="0"/>
              <a:buChar char="•"/>
            </a:pPr>
            <a:r>
              <a:rPr lang="zh-TW" altLang="en-US" sz="3200" dirty="0">
                <a:latin typeface="標楷體" panose="03000509000000000000" pitchFamily="65" charset="-120"/>
                <a:ea typeface="標楷體" panose="03000509000000000000" pitchFamily="65" charset="-120"/>
              </a:rPr>
              <a:t>學生健康檢查結果暨複檢通知單於</a:t>
            </a:r>
            <a:r>
              <a:rPr lang="en-US" altLang="zh-TW" sz="3200" dirty="0">
                <a:latin typeface="標楷體" panose="03000509000000000000" pitchFamily="65" charset="-120"/>
                <a:ea typeface="標楷體" panose="03000509000000000000" pitchFamily="65" charset="-120"/>
              </a:rPr>
              <a:t>2</a:t>
            </a:r>
            <a:r>
              <a:rPr lang="zh-TW" altLang="en-US" sz="3200" dirty="0">
                <a:latin typeface="標楷體" panose="03000509000000000000" pitchFamily="65" charset="-120"/>
                <a:ea typeface="標楷體" panose="03000509000000000000" pitchFamily="65" charset="-120"/>
              </a:rPr>
              <a:t>週內</a:t>
            </a:r>
            <a:r>
              <a:rPr lang="en-US" altLang="zh-TW" sz="3200" dirty="0">
                <a:latin typeface="標楷體" panose="03000509000000000000" pitchFamily="65" charset="-120"/>
                <a:ea typeface="標楷體" panose="03000509000000000000" pitchFamily="65" charset="-120"/>
              </a:rPr>
              <a:t>(</a:t>
            </a:r>
            <a:r>
              <a:rPr lang="zh-TW" altLang="en-US" sz="3200" dirty="0">
                <a:latin typeface="標楷體" panose="03000509000000000000" pitchFamily="65" charset="-120"/>
                <a:ea typeface="標楷體" panose="03000509000000000000" pitchFamily="65" charset="-120"/>
              </a:rPr>
              <a:t>工作日</a:t>
            </a:r>
            <a:r>
              <a:rPr lang="en-US" altLang="zh-TW" sz="3200" dirty="0">
                <a:latin typeface="標楷體" panose="03000509000000000000" pitchFamily="65" charset="-120"/>
                <a:ea typeface="標楷體" panose="03000509000000000000" pitchFamily="65" charset="-120"/>
              </a:rPr>
              <a:t>)</a:t>
            </a:r>
            <a:r>
              <a:rPr lang="zh-TW" altLang="en-US" sz="3200" dirty="0">
                <a:latin typeface="標楷體" panose="03000509000000000000" pitchFamily="65" charset="-120"/>
                <a:ea typeface="標楷體" panose="03000509000000000000" pitchFamily="65" charset="-120"/>
              </a:rPr>
              <a:t>提供</a:t>
            </a:r>
            <a:r>
              <a:rPr lang="en-US" altLang="zh-TW" sz="3200" dirty="0">
                <a:latin typeface="標楷體" panose="03000509000000000000" pitchFamily="65" charset="-120"/>
                <a:ea typeface="標楷體" panose="03000509000000000000" pitchFamily="65" charset="-120"/>
              </a:rPr>
              <a:t>1</a:t>
            </a:r>
            <a:r>
              <a:rPr lang="zh-TW" altLang="en-US" sz="3200" dirty="0">
                <a:latin typeface="標楷體" panose="03000509000000000000" pitchFamily="65" charset="-120"/>
                <a:ea typeface="標楷體" panose="03000509000000000000" pitchFamily="65" charset="-120"/>
              </a:rPr>
              <a:t>份紙本報告及</a:t>
            </a:r>
            <a:r>
              <a:rPr lang="en-US" altLang="zh-TW" sz="3200" dirty="0">
                <a:latin typeface="標楷體" panose="03000509000000000000" pitchFamily="65" charset="-120"/>
                <a:ea typeface="標楷體" panose="03000509000000000000" pitchFamily="65" charset="-120"/>
              </a:rPr>
              <a:t>1</a:t>
            </a:r>
            <a:r>
              <a:rPr lang="zh-TW" altLang="en-US" sz="3200" dirty="0">
                <a:latin typeface="標楷體" panose="03000509000000000000" pitchFamily="65" charset="-120"/>
                <a:ea typeface="標楷體" panose="03000509000000000000" pitchFamily="65" charset="-120"/>
              </a:rPr>
              <a:t>份電子檔給學校。</a:t>
            </a:r>
            <a:endParaRPr lang="en-US" altLang="zh-TW" sz="3200" dirty="0">
              <a:latin typeface="標楷體" panose="03000509000000000000" pitchFamily="65" charset="-120"/>
              <a:ea typeface="標楷體" panose="03000509000000000000" pitchFamily="65" charset="-120"/>
            </a:endParaRPr>
          </a:p>
          <a:p>
            <a:pPr marL="457200" indent="-457200" algn="just">
              <a:buFont typeface="Arial" panose="020B0604020202020204" pitchFamily="34" charset="0"/>
              <a:buChar char="•"/>
            </a:pPr>
            <a:endParaRPr lang="en-US" altLang="zh-TW" sz="3200" dirty="0">
              <a:latin typeface="標楷體" panose="03000509000000000000" pitchFamily="65" charset="-120"/>
              <a:ea typeface="標楷體" panose="03000509000000000000" pitchFamily="65" charset="-120"/>
            </a:endParaRPr>
          </a:p>
          <a:p>
            <a:pPr marL="457200" indent="-457200" algn="just">
              <a:buFont typeface="Arial" panose="020B0604020202020204" pitchFamily="34" charset="0"/>
              <a:buChar char="•"/>
            </a:pPr>
            <a:r>
              <a:rPr lang="zh-TW" altLang="en-US" sz="3200" dirty="0">
                <a:solidFill>
                  <a:srgbClr val="FF0000"/>
                </a:solidFill>
                <a:latin typeface="標楷體" panose="03000509000000000000" pitchFamily="65" charset="-120"/>
                <a:ea typeface="標楷體" panose="03000509000000000000" pitchFamily="65" charset="-120"/>
              </a:rPr>
              <a:t>牙科檢查異動</a:t>
            </a:r>
          </a:p>
        </p:txBody>
      </p:sp>
      <p:grpSp>
        <p:nvGrpSpPr>
          <p:cNvPr id="7" name="群組 6">
            <a:extLst>
              <a:ext uri="{FF2B5EF4-FFF2-40B4-BE49-F238E27FC236}">
                <a16:creationId xmlns="" xmlns:a16="http://schemas.microsoft.com/office/drawing/2014/main" id="{315E0872-CD7A-65CD-F597-8B84CFB9DDB1}"/>
              </a:ext>
            </a:extLst>
          </p:cNvPr>
          <p:cNvGrpSpPr/>
          <p:nvPr/>
        </p:nvGrpSpPr>
        <p:grpSpPr>
          <a:xfrm>
            <a:off x="4153358" y="1378011"/>
            <a:ext cx="642651" cy="311932"/>
            <a:chOff x="4153358" y="1378011"/>
            <a:chExt cx="642651" cy="311932"/>
          </a:xfrm>
        </p:grpSpPr>
        <p:sp>
          <p:nvSpPr>
            <p:cNvPr id="6" name="矩形 5">
              <a:extLst>
                <a:ext uri="{FF2B5EF4-FFF2-40B4-BE49-F238E27FC236}">
                  <a16:creationId xmlns="" xmlns:a16="http://schemas.microsoft.com/office/drawing/2014/main" id="{75EAB6D3-4D31-B2E0-15B7-1E6AA241780B}"/>
                </a:ext>
              </a:extLst>
            </p:cNvPr>
            <p:cNvSpPr/>
            <p:nvPr/>
          </p:nvSpPr>
          <p:spPr>
            <a:xfrm>
              <a:off x="4197426" y="1378011"/>
              <a:ext cx="352540" cy="31193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5" name="文字方塊 4">
              <a:extLst>
                <a:ext uri="{FF2B5EF4-FFF2-40B4-BE49-F238E27FC236}">
                  <a16:creationId xmlns="" xmlns:a16="http://schemas.microsoft.com/office/drawing/2014/main" id="{62B3EB41-231B-09E6-D1AB-F6DD5210F09E}"/>
                </a:ext>
              </a:extLst>
            </p:cNvPr>
            <p:cNvSpPr txBox="1"/>
            <p:nvPr/>
          </p:nvSpPr>
          <p:spPr>
            <a:xfrm>
              <a:off x="4153358" y="1378011"/>
              <a:ext cx="642651" cy="307777"/>
            </a:xfrm>
            <a:prstGeom prst="rect">
              <a:avLst/>
            </a:prstGeom>
            <a:noFill/>
          </p:spPr>
          <p:txBody>
            <a:bodyPr wrap="square" rtlCol="0">
              <a:spAutoFit/>
            </a:bodyPr>
            <a:lstStyle/>
            <a:p>
              <a:r>
                <a:rPr kumimoji="1" lang="en-US" altLang="zh-TW" sz="1400" dirty="0">
                  <a:solidFill>
                    <a:srgbClr val="FF0000"/>
                  </a:solidFill>
                  <a:latin typeface="+mj-lt"/>
                </a:rPr>
                <a:t>114</a:t>
              </a:r>
              <a:endParaRPr kumimoji="1" lang="zh-TW" altLang="en-US" sz="1400" dirty="0">
                <a:solidFill>
                  <a:srgbClr val="FF0000"/>
                </a:solidFill>
                <a:latin typeface="+mj-lt"/>
              </a:endParaRPr>
            </a:p>
          </p:txBody>
        </p:sp>
      </p:grpSp>
      <p:pic>
        <p:nvPicPr>
          <p:cNvPr id="9" name="圖片 8" descr="一張含有 文字, 收據, 字型, 數字 的圖片&#10;&#10;AI 產生的內容可能不正確。">
            <a:extLst>
              <a:ext uri="{FF2B5EF4-FFF2-40B4-BE49-F238E27FC236}">
                <a16:creationId xmlns="" xmlns:a16="http://schemas.microsoft.com/office/drawing/2014/main" id="{D8763D0A-6D33-5148-766E-A19C892B3B41}"/>
              </a:ext>
            </a:extLst>
          </p:cNvPr>
          <p:cNvPicPr>
            <a:picLocks noChangeAspect="1"/>
          </p:cNvPicPr>
          <p:nvPr/>
        </p:nvPicPr>
        <p:blipFill>
          <a:blip r:embed="rId2" cstate="print">
            <a:extLst>
              <a:ext uri="{28A0092B-C50C-407E-A947-70E740481C1C}">
                <a14:useLocalDpi xmlns="" xmlns:a14="http://schemas.microsoft.com/office/drawing/2010/main" val="0"/>
              </a:ext>
            </a:extLst>
          </a:blip>
          <a:srcRect b="47135"/>
          <a:stretch>
            <a:fillRect/>
          </a:stretch>
        </p:blipFill>
        <p:spPr>
          <a:xfrm>
            <a:off x="587435" y="1179576"/>
            <a:ext cx="7131846" cy="5333116"/>
          </a:xfrm>
          <a:prstGeom prst="rect">
            <a:avLst/>
          </a:prstGeom>
        </p:spPr>
      </p:pic>
    </p:spTree>
    <p:extLst>
      <p:ext uri="{BB962C8B-B14F-4D97-AF65-F5344CB8AC3E}">
        <p14:creationId xmlns="" xmlns:p14="http://schemas.microsoft.com/office/powerpoint/2010/main" val="120400759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533144" y="0"/>
            <a:ext cx="10070592" cy="905256"/>
          </a:xfrm>
        </p:spPr>
        <p:txBody>
          <a:bodyPr>
            <a:normAutofit/>
          </a:bodyPr>
          <a:lstStyle/>
          <a:p>
            <a:r>
              <a:rPr lang="zh-TW" altLang="zh-TW" sz="5400" dirty="0">
                <a:latin typeface="標楷體" pitchFamily="65" charset="-120"/>
                <a:ea typeface="標楷體" pitchFamily="65" charset="-120"/>
              </a:rPr>
              <a:t>健康檢查複檢矯治回條</a:t>
            </a:r>
            <a:r>
              <a:rPr lang="zh-TW" altLang="en-US" sz="5400" dirty="0">
                <a:latin typeface="標楷體" pitchFamily="65" charset="-120"/>
                <a:ea typeface="標楷體" pitchFamily="65" charset="-120"/>
              </a:rPr>
              <a:t>  </a:t>
            </a:r>
          </a:p>
        </p:txBody>
      </p:sp>
      <p:pic>
        <p:nvPicPr>
          <p:cNvPr id="9" name="圖片 8" descr="一張含有 文字, 收據, 字型, 數字 的圖片&#10;&#10;AI 產生的內容可能不正確。">
            <a:extLst>
              <a:ext uri="{FF2B5EF4-FFF2-40B4-BE49-F238E27FC236}">
                <a16:creationId xmlns="" xmlns:a16="http://schemas.microsoft.com/office/drawing/2014/main" id="{18A547F2-1126-4CA7-2DDE-88B2D0488074}"/>
              </a:ext>
            </a:extLst>
          </p:cNvPr>
          <p:cNvPicPr>
            <a:picLocks noChangeAspect="1"/>
          </p:cNvPicPr>
          <p:nvPr/>
        </p:nvPicPr>
        <p:blipFill>
          <a:blip r:embed="rId2" cstate="print">
            <a:extLst>
              <a:ext uri="{28A0092B-C50C-407E-A947-70E740481C1C}">
                <a14:useLocalDpi xmlns="" xmlns:a14="http://schemas.microsoft.com/office/drawing/2010/main" val="0"/>
              </a:ext>
            </a:extLst>
          </a:blip>
          <a:srcRect t="54262"/>
          <a:stretch>
            <a:fillRect/>
          </a:stretch>
        </p:blipFill>
        <p:spPr>
          <a:xfrm>
            <a:off x="85251" y="905256"/>
            <a:ext cx="8409184" cy="5440456"/>
          </a:xfrm>
          <a:prstGeom prst="rect">
            <a:avLst/>
          </a:prstGeom>
        </p:spPr>
      </p:pic>
      <p:sp>
        <p:nvSpPr>
          <p:cNvPr id="10" name="文字方塊 9">
            <a:extLst>
              <a:ext uri="{FF2B5EF4-FFF2-40B4-BE49-F238E27FC236}">
                <a16:creationId xmlns="" xmlns:a16="http://schemas.microsoft.com/office/drawing/2014/main" id="{C2BED41C-51F3-F752-7548-14054072BB97}"/>
              </a:ext>
            </a:extLst>
          </p:cNvPr>
          <p:cNvSpPr txBox="1"/>
          <p:nvPr/>
        </p:nvSpPr>
        <p:spPr>
          <a:xfrm>
            <a:off x="8597443" y="1027176"/>
            <a:ext cx="3509306" cy="584775"/>
          </a:xfrm>
          <a:prstGeom prst="rect">
            <a:avLst/>
          </a:prstGeom>
          <a:noFill/>
        </p:spPr>
        <p:txBody>
          <a:bodyPr wrap="square" rtlCol="0">
            <a:spAutoFit/>
          </a:bodyPr>
          <a:lstStyle/>
          <a:p>
            <a:pPr marL="457200" indent="-457200" algn="just">
              <a:buFont typeface="Arial" panose="020B0604020202020204" pitchFamily="34" charset="0"/>
              <a:buChar char="•"/>
            </a:pPr>
            <a:r>
              <a:rPr lang="zh-TW" altLang="en-US" sz="3200" dirty="0">
                <a:solidFill>
                  <a:srgbClr val="FF0000"/>
                </a:solidFill>
                <a:latin typeface="標楷體" panose="03000509000000000000" pitchFamily="65" charset="-120"/>
                <a:ea typeface="標楷體" panose="03000509000000000000" pitchFamily="65" charset="-120"/>
              </a:rPr>
              <a:t>口檢表改至複檢</a:t>
            </a:r>
          </a:p>
        </p:txBody>
      </p:sp>
    </p:spTree>
    <p:extLst>
      <p:ext uri="{BB962C8B-B14F-4D97-AF65-F5344CB8AC3E}">
        <p14:creationId xmlns="" xmlns:p14="http://schemas.microsoft.com/office/powerpoint/2010/main" val="38077025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TW" altLang="en-US" sz="5400" dirty="0">
                <a:solidFill>
                  <a:schemeClr val="accent5">
                    <a:lumMod val="50000"/>
                  </a:schemeClr>
                </a:solidFill>
                <a:latin typeface="標楷體" pitchFamily="65" charset="-120"/>
                <a:ea typeface="標楷體" pitchFamily="65" charset="-120"/>
              </a:rPr>
              <a:t>辦理單位</a:t>
            </a:r>
            <a:r>
              <a:rPr lang="en-US" altLang="zh-TW" sz="5400" dirty="0">
                <a:solidFill>
                  <a:schemeClr val="accent5">
                    <a:lumMod val="50000"/>
                  </a:schemeClr>
                </a:solidFill>
                <a:latin typeface="標楷體" pitchFamily="65" charset="-120"/>
                <a:ea typeface="標楷體" pitchFamily="65" charset="-120"/>
              </a:rPr>
              <a:t>:</a:t>
            </a:r>
            <a:r>
              <a:rPr lang="zh-TW" altLang="en-US" sz="5400" dirty="0">
                <a:latin typeface="標楷體" pitchFamily="65" charset="-120"/>
                <a:ea typeface="標楷體" pitchFamily="65" charset="-120"/>
              </a:rPr>
              <a:t>彰化縣醫師公會</a:t>
            </a:r>
          </a:p>
        </p:txBody>
      </p:sp>
      <p:sp>
        <p:nvSpPr>
          <p:cNvPr id="3" name="內容版面配置區 2"/>
          <p:cNvSpPr>
            <a:spLocks noGrp="1"/>
          </p:cNvSpPr>
          <p:nvPr>
            <p:ph idx="1"/>
          </p:nvPr>
        </p:nvSpPr>
        <p:spPr>
          <a:xfrm>
            <a:off x="952107" y="1828800"/>
            <a:ext cx="10718277" cy="4169664"/>
          </a:xfrm>
        </p:spPr>
        <p:txBody>
          <a:bodyPr>
            <a:normAutofit fontScale="92500"/>
          </a:bodyPr>
          <a:lstStyle/>
          <a:p>
            <a:pPr marL="0" indent="0">
              <a:buNone/>
              <a:defRPr/>
            </a:pPr>
            <a:r>
              <a:rPr lang="zh-TW" altLang="en-US" sz="3200" b="1" dirty="0">
                <a:latin typeface="標楷體" pitchFamily="65" charset="-120"/>
                <a:ea typeface="標楷體" pitchFamily="65" charset="-120"/>
              </a:rPr>
              <a:t>主辦單位：彰化縣政府教育處</a:t>
            </a:r>
            <a:endParaRPr lang="en-US" altLang="zh-TW" sz="3200" b="1" dirty="0">
              <a:latin typeface="標楷體" pitchFamily="65" charset="-120"/>
              <a:ea typeface="標楷體" pitchFamily="65" charset="-120"/>
            </a:endParaRPr>
          </a:p>
          <a:p>
            <a:pPr marL="0" indent="0">
              <a:buNone/>
              <a:defRPr/>
            </a:pPr>
            <a:r>
              <a:rPr lang="zh-TW" altLang="en-US" sz="3200" b="1" dirty="0">
                <a:latin typeface="標楷體" pitchFamily="65" charset="-120"/>
                <a:ea typeface="標楷體" pitchFamily="65" charset="-120"/>
              </a:rPr>
              <a:t>協辦單位：彰化基督教醫院、秀傳醫療社團法人秀傳紀念醫院、</a:t>
            </a:r>
            <a:endParaRPr lang="en-US" altLang="zh-TW" sz="3200" b="1" dirty="0">
              <a:latin typeface="標楷體" pitchFamily="65" charset="-120"/>
              <a:ea typeface="標楷體" pitchFamily="65" charset="-120"/>
            </a:endParaRPr>
          </a:p>
          <a:p>
            <a:pPr marL="0" indent="0">
              <a:buNone/>
              <a:defRPr/>
            </a:pPr>
            <a:r>
              <a:rPr lang="zh-TW" altLang="en-US" sz="3200" b="1" dirty="0">
                <a:latin typeface="標楷體" pitchFamily="65" charset="-120"/>
                <a:ea typeface="標楷體" pitchFamily="65" charset="-120"/>
              </a:rPr>
              <a:t>          仁和醫院、卓醫院、宋志懿醫院、廖慶龍骨科診所、</a:t>
            </a:r>
            <a:endParaRPr lang="en-US" altLang="zh-TW" sz="3200" b="1" dirty="0">
              <a:latin typeface="標楷體" pitchFamily="65" charset="-120"/>
              <a:ea typeface="標楷體" pitchFamily="65" charset="-120"/>
            </a:endParaRPr>
          </a:p>
          <a:p>
            <a:pPr marL="0" indent="0">
              <a:buNone/>
              <a:defRPr/>
            </a:pPr>
            <a:r>
              <a:rPr lang="zh-TW" altLang="en-US" sz="3200" b="1" dirty="0">
                <a:latin typeface="標楷體" pitchFamily="65" charset="-120"/>
                <a:ea typeface="標楷體" pitchFamily="65" charset="-120"/>
              </a:rPr>
              <a:t>          張天長聯合診所、彰化縣牙醫師公會、</a:t>
            </a:r>
            <a:endParaRPr lang="en-US" altLang="zh-TW" sz="3200" b="1" dirty="0">
              <a:latin typeface="標楷體" pitchFamily="65" charset="-120"/>
              <a:ea typeface="標楷體" pitchFamily="65" charset="-120"/>
            </a:endParaRPr>
          </a:p>
          <a:p>
            <a:pPr marL="0" indent="0">
              <a:buNone/>
              <a:defRPr/>
            </a:pPr>
            <a:r>
              <a:rPr lang="zh-TW" altLang="en-US" sz="3200" b="1" dirty="0">
                <a:latin typeface="標楷體" pitchFamily="65" charset="-120"/>
                <a:ea typeface="標楷體" pitchFamily="65" charset="-120"/>
              </a:rPr>
              <a:t>          彰化縣診所協會、彰化縣醫事檢驗師</a:t>
            </a:r>
          </a:p>
          <a:p>
            <a:pPr marL="0" indent="0">
              <a:buNone/>
              <a:defRPr/>
            </a:pPr>
            <a:r>
              <a:rPr lang="zh-TW" altLang="en-US" sz="3200" b="1" dirty="0">
                <a:latin typeface="標楷體" pitchFamily="65" charset="-120"/>
                <a:ea typeface="標楷體" pitchFamily="65" charset="-120"/>
              </a:rPr>
              <a:t>　　　　　　　　　</a:t>
            </a:r>
            <a:endParaRPr lang="zh-TW" altLang="en-US" dirty="0"/>
          </a:p>
          <a:p>
            <a:endParaRPr lang="zh-TW" altLang="en-US" dirty="0"/>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695189" y="302271"/>
            <a:ext cx="6300216" cy="1069848"/>
          </a:xfrm>
        </p:spPr>
        <p:txBody>
          <a:bodyPr>
            <a:noAutofit/>
          </a:bodyPr>
          <a:lstStyle/>
          <a:p>
            <a:r>
              <a:rPr lang="zh-TW" altLang="en-US" sz="4000" dirty="0">
                <a:latin typeface="標楷體" pitchFamily="65" charset="-120"/>
                <a:ea typeface="標楷體" pitchFamily="65" charset="-120"/>
              </a:rPr>
              <a:t>檢查基準與轉診建議</a:t>
            </a:r>
            <a:r>
              <a:rPr lang="en-US" altLang="zh-TW" sz="4000" dirty="0">
                <a:latin typeface="標楷體" pitchFamily="65" charset="-120"/>
                <a:ea typeface="標楷體" pitchFamily="65" charset="-120"/>
              </a:rPr>
              <a:t>(</a:t>
            </a:r>
            <a:r>
              <a:rPr lang="zh-TW" altLang="en-US" sz="4000" dirty="0">
                <a:latin typeface="標楷體" pitchFamily="65" charset="-120"/>
                <a:ea typeface="標楷體" pitchFamily="65" charset="-120"/>
              </a:rPr>
              <a:t>一</a:t>
            </a:r>
            <a:r>
              <a:rPr lang="en-US" altLang="zh-TW" sz="4000" dirty="0">
                <a:latin typeface="標楷體" pitchFamily="65" charset="-120"/>
                <a:ea typeface="標楷體" pitchFamily="65" charset="-120"/>
              </a:rPr>
              <a:t>)</a:t>
            </a:r>
            <a:br>
              <a:rPr lang="en-US" altLang="zh-TW" sz="4000" dirty="0">
                <a:latin typeface="標楷體" pitchFamily="65" charset="-120"/>
                <a:ea typeface="標楷體" pitchFamily="65" charset="-120"/>
              </a:rPr>
            </a:br>
            <a:r>
              <a:rPr lang="zh-TW" altLang="zh-TW" sz="3600" dirty="0">
                <a:latin typeface="標楷體" pitchFamily="65" charset="-120"/>
                <a:ea typeface="標楷體" pitchFamily="65" charset="-120"/>
              </a:rPr>
              <a:t>學生健康問題轉診</a:t>
            </a:r>
            <a:endParaRPr lang="zh-TW" altLang="en-US" sz="3600" dirty="0">
              <a:latin typeface="標楷體" pitchFamily="65" charset="-120"/>
              <a:ea typeface="標楷體" pitchFamily="65" charset="-120"/>
            </a:endParaRPr>
          </a:p>
        </p:txBody>
      </p:sp>
      <p:pic>
        <p:nvPicPr>
          <p:cNvPr id="4" name="Picture 2"/>
          <p:cNvPicPr>
            <a:picLocks noGrp="1" noChangeAspect="1" noChangeArrowheads="1"/>
          </p:cNvPicPr>
          <p:nvPr>
            <p:ph idx="1"/>
          </p:nvPr>
        </p:nvPicPr>
        <p:blipFill>
          <a:blip r:embed="rId2" cstate="print"/>
          <a:srcRect l="28641" t="19550" r="28244" b="13965"/>
          <a:stretch>
            <a:fillRect/>
          </a:stretch>
        </p:blipFill>
        <p:spPr bwMode="auto">
          <a:xfrm>
            <a:off x="3150988" y="1590674"/>
            <a:ext cx="5469137" cy="4743913"/>
          </a:xfrm>
          <a:prstGeom prst="rect">
            <a:avLst/>
          </a:prstGeom>
          <a:ln>
            <a:headEnd/>
            <a:tailEnd/>
          </a:ln>
        </p:spPr>
        <p:style>
          <a:lnRef idx="2">
            <a:schemeClr val="accent1"/>
          </a:lnRef>
          <a:fillRef idx="1">
            <a:schemeClr val="lt1"/>
          </a:fillRef>
          <a:effectRef idx="0">
            <a:schemeClr val="accent1"/>
          </a:effectRef>
          <a:fontRef idx="minor">
            <a:schemeClr val="dk1"/>
          </a:fontRef>
        </p:style>
      </p:pic>
    </p:spTree>
    <p:extLst>
      <p:ext uri="{BB962C8B-B14F-4D97-AF65-F5344CB8AC3E}">
        <p14:creationId xmlns="" xmlns:p14="http://schemas.microsoft.com/office/powerpoint/2010/main" val="63575206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Autofit/>
          </a:bodyPr>
          <a:lstStyle/>
          <a:p>
            <a:r>
              <a:rPr lang="zh-TW" altLang="zh-TW" sz="4800" dirty="0">
                <a:latin typeface="標楷體" pitchFamily="65" charset="-120"/>
                <a:ea typeface="標楷體" pitchFamily="65" charset="-120"/>
              </a:rPr>
              <a:t>擬定轉診基準及修正症狀檢查格式</a:t>
            </a:r>
            <a:endParaRPr lang="zh-TW" altLang="en-US" sz="4800" dirty="0">
              <a:latin typeface="標楷體" pitchFamily="65" charset="-120"/>
              <a:ea typeface="標楷體" pitchFamily="65" charset="-120"/>
            </a:endParaRPr>
          </a:p>
        </p:txBody>
      </p:sp>
      <p:sp>
        <p:nvSpPr>
          <p:cNvPr id="3" name="內容版面配置區 2"/>
          <p:cNvSpPr>
            <a:spLocks noGrp="1"/>
          </p:cNvSpPr>
          <p:nvPr>
            <p:ph idx="1"/>
          </p:nvPr>
        </p:nvSpPr>
        <p:spPr>
          <a:xfrm>
            <a:off x="1280160" y="1728216"/>
            <a:ext cx="9729216" cy="3575304"/>
          </a:xfrm>
        </p:spPr>
        <p:txBody>
          <a:bodyPr>
            <a:normAutofit fontScale="92500" lnSpcReduction="20000"/>
          </a:bodyPr>
          <a:lstStyle/>
          <a:p>
            <a:pPr>
              <a:buNone/>
              <a:defRPr/>
            </a:pPr>
            <a:r>
              <a:rPr lang="zh-TW" altLang="en-US" sz="2800" dirty="0">
                <a:latin typeface="標楷體" pitchFamily="65" charset="-120"/>
                <a:ea typeface="標楷體" panose="03000509000000000000" pitchFamily="65" charset="-120"/>
              </a:rPr>
              <a:t>檢查結果判定</a:t>
            </a:r>
            <a:endParaRPr lang="zh-TW" altLang="zh-TW" sz="2800" dirty="0">
              <a:latin typeface="標楷體" pitchFamily="65" charset="-120"/>
              <a:ea typeface="標楷體" panose="03000509000000000000" pitchFamily="65" charset="-120"/>
            </a:endParaRPr>
          </a:p>
          <a:p>
            <a:pPr marL="0" indent="0">
              <a:buNone/>
              <a:defRPr/>
            </a:pPr>
            <a:r>
              <a:rPr lang="en-US" altLang="zh-TW" sz="2800" dirty="0">
                <a:latin typeface="標楷體" pitchFamily="65" charset="-120"/>
                <a:ea typeface="標楷體" panose="03000509000000000000" pitchFamily="65" charset="-120"/>
              </a:rPr>
              <a:t>A.</a:t>
            </a:r>
            <a:r>
              <a:rPr lang="zh-TW" altLang="en-US" sz="2800" dirty="0">
                <a:latin typeface="標楷體" pitchFamily="65" charset="-120"/>
                <a:ea typeface="標楷體" panose="03000509000000000000" pitchFamily="65" charset="-120"/>
              </a:rPr>
              <a:t>異常結果需轉診（檢）</a:t>
            </a:r>
            <a:r>
              <a:rPr lang="zh-TW" altLang="zh-TW" sz="2800" dirty="0">
                <a:latin typeface="標楷體" pitchFamily="65" charset="-120"/>
                <a:ea typeface="標楷體" panose="03000509000000000000" pitchFamily="65" charset="-120"/>
              </a:rPr>
              <a:t>：</a:t>
            </a:r>
          </a:p>
          <a:p>
            <a:pPr>
              <a:buNone/>
              <a:defRPr/>
            </a:pPr>
            <a:r>
              <a:rPr lang="en-US" altLang="zh-TW" sz="2800" dirty="0">
                <a:latin typeface="標楷體" pitchFamily="65" charset="-120"/>
                <a:ea typeface="標楷體" panose="03000509000000000000" pitchFamily="65" charset="-120"/>
              </a:rPr>
              <a:t> 	1.</a:t>
            </a:r>
            <a:r>
              <a:rPr lang="zh-TW" altLang="en-US" sz="2800" dirty="0">
                <a:latin typeface="標楷體" pitchFamily="65" charset="-120"/>
                <a:ea typeface="標楷體" panose="03000509000000000000" pitchFamily="65" charset="-120"/>
              </a:rPr>
              <a:t>轉診至醫院：例如心雜音、心律不整</a:t>
            </a:r>
            <a:endParaRPr lang="en-US" altLang="zh-TW" sz="2800" dirty="0">
              <a:latin typeface="標楷體" pitchFamily="65" charset="-120"/>
              <a:ea typeface="標楷體" panose="03000509000000000000" pitchFamily="65" charset="-120"/>
            </a:endParaRPr>
          </a:p>
          <a:p>
            <a:pPr>
              <a:buNone/>
              <a:defRPr/>
            </a:pPr>
            <a:r>
              <a:rPr lang="en-US" altLang="zh-TW" sz="2800" dirty="0">
                <a:latin typeface="標楷體" pitchFamily="65" charset="-120"/>
                <a:ea typeface="標楷體" panose="03000509000000000000" pitchFamily="65" charset="-120"/>
              </a:rPr>
              <a:t> 	2.</a:t>
            </a:r>
            <a:r>
              <a:rPr lang="zh-TW" altLang="en-US" sz="2800" dirty="0">
                <a:latin typeface="標楷體" pitchFamily="65" charset="-120"/>
                <a:ea typeface="標楷體" panose="03000509000000000000" pitchFamily="65" charset="-120"/>
              </a:rPr>
              <a:t>轉診至診所：例如耳垢栓塞</a:t>
            </a:r>
            <a:endParaRPr lang="zh-TW" altLang="zh-TW" sz="2800" dirty="0">
              <a:solidFill>
                <a:srgbClr val="FF0000"/>
              </a:solidFill>
              <a:latin typeface="標楷體" pitchFamily="65" charset="-120"/>
              <a:ea typeface="標楷體" panose="03000509000000000000" pitchFamily="65" charset="-120"/>
            </a:endParaRPr>
          </a:p>
          <a:p>
            <a:pPr marL="0" indent="0">
              <a:buNone/>
              <a:defRPr/>
            </a:pPr>
            <a:r>
              <a:rPr lang="en-US" altLang="zh-TW" sz="2800" dirty="0">
                <a:latin typeface="標楷體" pitchFamily="65" charset="-120"/>
                <a:ea typeface="標楷體" panose="03000509000000000000" pitchFamily="65" charset="-120"/>
              </a:rPr>
              <a:t>B.</a:t>
            </a:r>
            <a:r>
              <a:rPr lang="zh-TW" altLang="en-US" sz="2800" dirty="0">
                <a:latin typeface="標楷體" pitchFamily="65" charset="-120"/>
                <a:ea typeface="標楷體" panose="03000509000000000000" pitchFamily="65" charset="-120"/>
              </a:rPr>
              <a:t>異常僅需觀察即可</a:t>
            </a:r>
            <a:r>
              <a:rPr lang="zh-TW" altLang="zh-TW" sz="2800" dirty="0">
                <a:latin typeface="標楷體" pitchFamily="65" charset="-120"/>
                <a:ea typeface="標楷體" panose="03000509000000000000" pitchFamily="65" charset="-120"/>
              </a:rPr>
              <a:t>：</a:t>
            </a:r>
            <a:endParaRPr lang="zh-TW" altLang="en-US" sz="2800" dirty="0">
              <a:latin typeface="標楷體" pitchFamily="65" charset="-120"/>
              <a:ea typeface="標楷體" panose="03000509000000000000" pitchFamily="65" charset="-120"/>
            </a:endParaRPr>
          </a:p>
          <a:p>
            <a:pPr marL="0" indent="0">
              <a:buNone/>
              <a:defRPr/>
            </a:pPr>
            <a:r>
              <a:rPr lang="zh-TW" altLang="en-US" sz="2800" dirty="0">
                <a:latin typeface="標楷體" pitchFamily="65" charset="-120"/>
                <a:ea typeface="標楷體" panose="03000509000000000000" pitchFamily="65" charset="-120"/>
              </a:rPr>
              <a:t>  包皮過長（應通知家長並給衛教單）</a:t>
            </a:r>
            <a:endParaRPr lang="zh-TW" altLang="zh-TW" sz="2800" dirty="0">
              <a:latin typeface="標楷體" pitchFamily="65" charset="-120"/>
              <a:ea typeface="標楷體" panose="03000509000000000000" pitchFamily="65" charset="-120"/>
            </a:endParaRPr>
          </a:p>
          <a:p>
            <a:pPr marL="0" indent="0">
              <a:buNone/>
              <a:defRPr/>
            </a:pPr>
            <a:r>
              <a:rPr lang="en-US" altLang="zh-TW" sz="2800" dirty="0">
                <a:latin typeface="標楷體" pitchFamily="65" charset="-120"/>
                <a:ea typeface="標楷體" panose="03000509000000000000" pitchFamily="65" charset="-120"/>
              </a:rPr>
              <a:t>C.</a:t>
            </a:r>
            <a:r>
              <a:rPr lang="zh-TW" altLang="zh-TW" sz="2800" dirty="0">
                <a:latin typeface="標楷體" pitchFamily="65" charset="-120"/>
                <a:ea typeface="標楷體" panose="03000509000000000000" pitchFamily="65" charset="-120"/>
              </a:rPr>
              <a:t>正常</a:t>
            </a:r>
          </a:p>
          <a:p>
            <a:endParaRPr lang="zh-TW" altLang="en-US" dirty="0"/>
          </a:p>
        </p:txBody>
      </p:sp>
    </p:spTree>
    <p:extLst>
      <p:ext uri="{BB962C8B-B14F-4D97-AF65-F5344CB8AC3E}">
        <p14:creationId xmlns="" xmlns:p14="http://schemas.microsoft.com/office/powerpoint/2010/main" val="9761146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Autofit/>
          </a:bodyPr>
          <a:lstStyle/>
          <a:p>
            <a:r>
              <a:rPr lang="zh-TW" altLang="en-US" sz="4800" dirty="0">
                <a:latin typeface="標楷體" pitchFamily="65" charset="-120"/>
                <a:ea typeface="標楷體" pitchFamily="65" charset="-120"/>
              </a:rPr>
              <a:t>檢查基準與轉診建議</a:t>
            </a:r>
            <a:r>
              <a:rPr lang="en-US" altLang="zh-TW" sz="4800" dirty="0">
                <a:latin typeface="標楷體" pitchFamily="65" charset="-120"/>
                <a:ea typeface="標楷體" pitchFamily="65" charset="-120"/>
              </a:rPr>
              <a:t>(</a:t>
            </a:r>
            <a:r>
              <a:rPr lang="zh-TW" altLang="en-US" sz="4800" dirty="0">
                <a:latin typeface="標楷體" pitchFamily="65" charset="-120"/>
                <a:ea typeface="標楷體" pitchFamily="65" charset="-120"/>
              </a:rPr>
              <a:t>二</a:t>
            </a:r>
            <a:r>
              <a:rPr lang="en-US" altLang="zh-TW" sz="4800" dirty="0">
                <a:latin typeface="標楷體" pitchFamily="65" charset="-120"/>
                <a:ea typeface="標楷體" pitchFamily="65" charset="-120"/>
              </a:rPr>
              <a:t>)</a:t>
            </a:r>
            <a:br>
              <a:rPr lang="en-US" altLang="zh-TW" sz="4800" dirty="0">
                <a:latin typeface="標楷體" pitchFamily="65" charset="-120"/>
                <a:ea typeface="標楷體" pitchFamily="65" charset="-120"/>
              </a:rPr>
            </a:br>
            <a:r>
              <a:rPr lang="zh-TW" altLang="zh-TW" sz="3600" dirty="0">
                <a:latin typeface="標楷體" pitchFamily="65" charset="-120"/>
                <a:ea typeface="標楷體" pitchFamily="65" charset="-120"/>
              </a:rPr>
              <a:t>學生健檢健康問題衛教單</a:t>
            </a:r>
            <a:endParaRPr lang="zh-TW" altLang="en-US" sz="3600" dirty="0">
              <a:latin typeface="標楷體" pitchFamily="65" charset="-120"/>
              <a:ea typeface="標楷體" pitchFamily="65" charset="-120"/>
            </a:endParaRPr>
          </a:p>
        </p:txBody>
      </p:sp>
      <p:pic>
        <p:nvPicPr>
          <p:cNvPr id="4" name="Picture 2"/>
          <p:cNvPicPr>
            <a:picLocks noGrp="1" noChangeAspect="1" noChangeArrowheads="1"/>
          </p:cNvPicPr>
          <p:nvPr>
            <p:ph idx="1"/>
          </p:nvPr>
        </p:nvPicPr>
        <p:blipFill>
          <a:blip r:embed="rId2" cstate="print"/>
          <a:srcRect l="26278" t="26900" r="26472" b="9051"/>
          <a:stretch>
            <a:fillRect/>
          </a:stretch>
        </p:blipFill>
        <p:spPr bwMode="auto">
          <a:xfrm>
            <a:off x="3062766" y="1505215"/>
            <a:ext cx="6308109" cy="4809859"/>
          </a:xfrm>
          <a:prstGeom prst="rect">
            <a:avLst/>
          </a:prstGeom>
          <a:ln>
            <a:headEnd/>
            <a:tailEnd/>
          </a:ln>
        </p:spPr>
        <p:style>
          <a:lnRef idx="2">
            <a:schemeClr val="accent1"/>
          </a:lnRef>
          <a:fillRef idx="1">
            <a:schemeClr val="lt1"/>
          </a:fillRef>
          <a:effectRef idx="0">
            <a:schemeClr val="accent1"/>
          </a:effectRef>
          <a:fontRef idx="minor">
            <a:schemeClr val="dk1"/>
          </a:fontRef>
        </p:style>
      </p:pic>
    </p:spTree>
    <p:extLst>
      <p:ext uri="{BB962C8B-B14F-4D97-AF65-F5344CB8AC3E}">
        <p14:creationId xmlns="" xmlns:p14="http://schemas.microsoft.com/office/powerpoint/2010/main" val="126355560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pPr algn="ctr"/>
            <a:r>
              <a:rPr lang="zh-TW" altLang="en-US" sz="4400" dirty="0">
                <a:latin typeface="標楷體" panose="03000509000000000000" pitchFamily="65" charset="-120"/>
                <a:ea typeface="標楷體" panose="03000509000000000000" pitchFamily="65" charset="-120"/>
              </a:rPr>
              <a:t>請各校護事先於檢查日前協助處理</a:t>
            </a:r>
            <a:endParaRPr lang="zh-TW" altLang="en-US" sz="4400" dirty="0"/>
          </a:p>
        </p:txBody>
      </p:sp>
      <p:sp>
        <p:nvSpPr>
          <p:cNvPr id="3" name="內容版面配置區 2"/>
          <p:cNvSpPr>
            <a:spLocks noGrp="1"/>
          </p:cNvSpPr>
          <p:nvPr>
            <p:ph idx="1"/>
          </p:nvPr>
        </p:nvSpPr>
        <p:spPr>
          <a:xfrm>
            <a:off x="1276350" y="1783644"/>
            <a:ext cx="9659506" cy="3664655"/>
          </a:xfrm>
        </p:spPr>
        <p:txBody>
          <a:bodyPr>
            <a:normAutofit/>
          </a:bodyPr>
          <a:lstStyle/>
          <a:p>
            <a:r>
              <a:rPr lang="zh-TW" altLang="en-US" sz="3800" dirty="0">
                <a:solidFill>
                  <a:srgbClr val="FF0000"/>
                </a:solidFill>
                <a:latin typeface="標楷體" panose="03000509000000000000" pitchFamily="65" charset="-120"/>
                <a:ea typeface="標楷體" panose="03000509000000000000" pitchFamily="65" charset="-120"/>
              </a:rPr>
              <a:t>檢查日期排定，原則不再更改</a:t>
            </a:r>
          </a:p>
          <a:p>
            <a:r>
              <a:rPr lang="zh-TW" altLang="en-US" sz="3800" dirty="0">
                <a:solidFill>
                  <a:srgbClr val="FF0000"/>
                </a:solidFill>
                <a:latin typeface="標楷體" panose="03000509000000000000" pitchFamily="65" charset="-120"/>
                <a:ea typeface="標楷體" panose="03000509000000000000" pitchFamily="65" charset="-120"/>
              </a:rPr>
              <a:t>懇請 校方、校護堅定支持</a:t>
            </a:r>
            <a:endParaRPr lang="en-US" altLang="zh-TW" sz="3800" dirty="0">
              <a:solidFill>
                <a:srgbClr val="FF0000"/>
              </a:solidFill>
              <a:latin typeface="標楷體" panose="03000509000000000000" pitchFamily="65" charset="-120"/>
              <a:ea typeface="標楷體" panose="03000509000000000000" pitchFamily="65" charset="-120"/>
            </a:endParaRPr>
          </a:p>
          <a:p>
            <a:endParaRPr lang="zh-TW" altLang="en-US" sz="3800" dirty="0">
              <a:solidFill>
                <a:srgbClr val="FF0000"/>
              </a:solidFill>
              <a:latin typeface="標楷體" panose="03000509000000000000" pitchFamily="65" charset="-120"/>
              <a:ea typeface="標楷體" panose="03000509000000000000" pitchFamily="65" charset="-120"/>
            </a:endParaRPr>
          </a:p>
        </p:txBody>
      </p:sp>
    </p:spTree>
    <p:extLst>
      <p:ext uri="{BB962C8B-B14F-4D97-AF65-F5344CB8AC3E}">
        <p14:creationId xmlns="" xmlns:p14="http://schemas.microsoft.com/office/powerpoint/2010/main" val="386006904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lgn="ctr"/>
            <a:r>
              <a:rPr lang="zh-TW" altLang="en-US" sz="4400" dirty="0">
                <a:latin typeface="標楷體" panose="03000509000000000000" pitchFamily="65" charset="-120"/>
                <a:ea typeface="標楷體" panose="03000509000000000000" pitchFamily="65" charset="-120"/>
              </a:rPr>
              <a:t>請各校護事先於檢查日前協助處理</a:t>
            </a:r>
            <a:endParaRPr lang="zh-TW" altLang="en-US" sz="4400" dirty="0"/>
          </a:p>
        </p:txBody>
      </p:sp>
      <p:sp>
        <p:nvSpPr>
          <p:cNvPr id="3" name="內容版面配置區 2"/>
          <p:cNvSpPr>
            <a:spLocks noGrp="1"/>
          </p:cNvSpPr>
          <p:nvPr>
            <p:ph idx="1"/>
          </p:nvPr>
        </p:nvSpPr>
        <p:spPr/>
        <p:txBody>
          <a:bodyPr>
            <a:normAutofit/>
          </a:bodyPr>
          <a:lstStyle/>
          <a:p>
            <a:r>
              <a:rPr lang="zh-TW" altLang="en-US" sz="2800" dirty="0">
                <a:latin typeface="標楷體" panose="03000509000000000000" pitchFamily="65" charset="-120"/>
                <a:ea typeface="標楷體" panose="03000509000000000000" pitchFamily="65" charset="-120"/>
              </a:rPr>
              <a:t>完成學生健康基本資料收集</a:t>
            </a:r>
          </a:p>
          <a:p>
            <a:r>
              <a:rPr lang="en-US" altLang="zh-TW" sz="2800" dirty="0">
                <a:latin typeface="標楷體" panose="03000509000000000000" pitchFamily="65" charset="-120"/>
                <a:ea typeface="標楷體" panose="03000509000000000000" pitchFamily="65" charset="-120"/>
              </a:rPr>
              <a:t>1.</a:t>
            </a:r>
            <a:r>
              <a:rPr lang="zh-TW" altLang="en-US" sz="2800" dirty="0">
                <a:latin typeface="標楷體" panose="03000509000000000000" pitchFamily="65" charset="-120"/>
                <a:ea typeface="標楷體" panose="03000509000000000000" pitchFamily="65" charset="-120"/>
              </a:rPr>
              <a:t>請依健康檢查日程表排定檢查日期前，校方完成健康檢查記錄卡上之學生</a:t>
            </a:r>
            <a:r>
              <a:rPr lang="zh-TW" altLang="en-US" sz="2800" dirty="0">
                <a:solidFill>
                  <a:srgbClr val="FF0000"/>
                </a:solidFill>
                <a:latin typeface="標楷體" panose="03000509000000000000" pitchFamily="65" charset="-120"/>
                <a:ea typeface="標楷體" panose="03000509000000000000" pitchFamily="65" charset="-120"/>
              </a:rPr>
              <a:t>基本資料、個人疾病史、身高、體重、視力測量值及辨色力、聽力</a:t>
            </a:r>
            <a:r>
              <a:rPr lang="zh-TW" altLang="en-US" sz="2800" dirty="0">
                <a:latin typeface="標楷體" panose="03000509000000000000" pitchFamily="65" charset="-120"/>
                <a:ea typeface="標楷體" panose="03000509000000000000" pitchFamily="65" charset="-120"/>
              </a:rPr>
              <a:t>之檢查結果。</a:t>
            </a:r>
          </a:p>
          <a:p>
            <a:r>
              <a:rPr lang="en-US" altLang="zh-TW" sz="2800" dirty="0">
                <a:latin typeface="標楷體" panose="03000509000000000000" pitchFamily="65" charset="-120"/>
                <a:ea typeface="標楷體" panose="03000509000000000000" pitchFamily="65" charset="-120"/>
              </a:rPr>
              <a:t>2.</a:t>
            </a:r>
            <a:r>
              <a:rPr lang="zh-TW" altLang="en-US" sz="2800" dirty="0">
                <a:latin typeface="標楷體" panose="03000509000000000000" pitchFamily="65" charset="-120"/>
                <a:ea typeface="標楷體" panose="03000509000000000000" pitchFamily="65" charset="-120"/>
              </a:rPr>
              <a:t>請協助分發健康檢查工作說明書暨同意書，請各班導師發給學生帶回，請家長配合填寫資料，俾在檢查當天轉知醫師注意並能作為追蹤學童複檢矯治狀況之用。</a:t>
            </a:r>
          </a:p>
          <a:p>
            <a:endParaRPr lang="zh-TW" altLang="en-US" dirty="0"/>
          </a:p>
        </p:txBody>
      </p:sp>
    </p:spTree>
    <p:extLst>
      <p:ext uri="{BB962C8B-B14F-4D97-AF65-F5344CB8AC3E}">
        <p14:creationId xmlns="" xmlns:p14="http://schemas.microsoft.com/office/powerpoint/2010/main" val="165005108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TW" altLang="en-US" sz="4400" dirty="0">
                <a:latin typeface="標楷體" panose="03000509000000000000" pitchFamily="65" charset="-120"/>
                <a:ea typeface="標楷體" panose="03000509000000000000" pitchFamily="65" charset="-120"/>
              </a:rPr>
              <a:t>請各校護事先於檢查日前協助處理</a:t>
            </a:r>
            <a:endParaRPr lang="zh-TW" altLang="en-US" sz="4400" dirty="0"/>
          </a:p>
        </p:txBody>
      </p:sp>
      <p:sp>
        <p:nvSpPr>
          <p:cNvPr id="3" name="內容版面配置區 2"/>
          <p:cNvSpPr>
            <a:spLocks noGrp="1"/>
          </p:cNvSpPr>
          <p:nvPr>
            <p:ph idx="1"/>
          </p:nvPr>
        </p:nvSpPr>
        <p:spPr/>
        <p:txBody>
          <a:bodyPr>
            <a:normAutofit fontScale="92500" lnSpcReduction="20000"/>
          </a:bodyPr>
          <a:lstStyle/>
          <a:p>
            <a:r>
              <a:rPr lang="zh-TW" altLang="en-US" sz="3600" dirty="0">
                <a:latin typeface="標楷體" panose="03000509000000000000" pitchFamily="65" charset="-120"/>
                <a:ea typeface="標楷體" panose="03000509000000000000" pitchFamily="65" charset="-120"/>
              </a:rPr>
              <a:t>請先確認學童身體診察檢查同意書，若有不同意之項目</a:t>
            </a:r>
            <a:r>
              <a:rPr lang="en-US" altLang="zh-TW" sz="3600" dirty="0">
                <a:latin typeface="標楷體" panose="03000509000000000000" pitchFamily="65" charset="-120"/>
                <a:ea typeface="標楷體" panose="03000509000000000000" pitchFamily="65" charset="-120"/>
              </a:rPr>
              <a:t>(</a:t>
            </a:r>
            <a:r>
              <a:rPr lang="zh-TW" altLang="en-US" sz="3600" dirty="0">
                <a:latin typeface="標楷體" panose="03000509000000000000" pitchFamily="65" charset="-120"/>
                <a:ea typeface="標楷體" panose="03000509000000000000" pitchFamily="65" charset="-120"/>
              </a:rPr>
              <a:t>胸、腹、生殖器</a:t>
            </a:r>
            <a:r>
              <a:rPr lang="en-US" altLang="zh-TW" sz="3600" dirty="0">
                <a:latin typeface="標楷體" panose="03000509000000000000" pitchFamily="65" charset="-120"/>
                <a:ea typeface="標楷體" panose="03000509000000000000" pitchFamily="65" charset="-120"/>
              </a:rPr>
              <a:t>)</a:t>
            </a:r>
            <a:r>
              <a:rPr lang="zh-TW" altLang="en-US" sz="3600" dirty="0">
                <a:latin typeface="標楷體" panose="03000509000000000000" pitchFamily="65" charset="-120"/>
                <a:ea typeface="標楷體" panose="03000509000000000000" pitchFamily="65" charset="-120"/>
              </a:rPr>
              <a:t>先告知。</a:t>
            </a:r>
            <a:r>
              <a:rPr lang="zh-TW" altLang="en-US" sz="3600" dirty="0">
                <a:solidFill>
                  <a:srgbClr val="FF0000"/>
                </a:solidFill>
                <a:latin typeface="標楷體" panose="03000509000000000000" pitchFamily="65" charset="-120"/>
                <a:ea typeface="標楷體" panose="03000509000000000000" pitchFamily="65" charset="-120"/>
              </a:rPr>
              <a:t>勾選一項即含概三項皆不診察</a:t>
            </a:r>
            <a:r>
              <a:rPr lang="zh-TW" altLang="en-US" sz="3600" dirty="0">
                <a:latin typeface="標楷體" panose="03000509000000000000" pitchFamily="65" charset="-120"/>
                <a:ea typeface="標楷體" panose="03000509000000000000" pitchFamily="65" charset="-120"/>
              </a:rPr>
              <a:t>請事先告知家長。</a:t>
            </a:r>
            <a:endParaRPr lang="en-US" altLang="zh-TW" sz="3600" dirty="0">
              <a:latin typeface="標楷體" panose="03000509000000000000" pitchFamily="65" charset="-120"/>
              <a:ea typeface="標楷體" panose="03000509000000000000" pitchFamily="65" charset="-120"/>
            </a:endParaRPr>
          </a:p>
          <a:p>
            <a:r>
              <a:rPr lang="zh-TW" altLang="en-US" sz="3600" dirty="0">
                <a:latin typeface="標楷體" panose="03000509000000000000" pitchFamily="65" charset="-120"/>
                <a:ea typeface="標楷體" panose="03000509000000000000" pitchFamily="65" charset="-120"/>
              </a:rPr>
              <a:t>請協助健檢場地流程動線順暢度，勿給兩間教室或者於走廊做健檢。</a:t>
            </a:r>
            <a:endParaRPr lang="en-US" altLang="zh-TW" sz="3600" dirty="0">
              <a:latin typeface="標楷體" panose="03000509000000000000" pitchFamily="65" charset="-120"/>
              <a:ea typeface="標楷體" panose="03000509000000000000" pitchFamily="65" charset="-120"/>
            </a:endParaRPr>
          </a:p>
          <a:p>
            <a:r>
              <a:rPr lang="zh-TW" altLang="en-US" sz="3600" dirty="0">
                <a:latin typeface="標楷體" panose="03000509000000000000" pitchFamily="65" charset="-120"/>
                <a:ea typeface="標楷體" panose="03000509000000000000" pitchFamily="65" charset="-120"/>
              </a:rPr>
              <a:t>家醫科站請做好隱密措施，攸關個人隱私部分，勿在有窗戶透光處或者空曠處，且備有志工陪同，並請事先向學生說明檢查意義及進行方式。</a:t>
            </a:r>
            <a:endParaRPr lang="en-US" altLang="zh-TW" sz="3600" dirty="0">
              <a:latin typeface="標楷體" panose="03000509000000000000" pitchFamily="65" charset="-120"/>
              <a:ea typeface="標楷體" panose="03000509000000000000" pitchFamily="65" charset="-120"/>
            </a:endParaRPr>
          </a:p>
          <a:p>
            <a:endParaRPr lang="zh-TW" altLang="en-US" dirty="0"/>
          </a:p>
        </p:txBody>
      </p:sp>
    </p:spTree>
    <p:extLst>
      <p:ext uri="{BB962C8B-B14F-4D97-AF65-F5344CB8AC3E}">
        <p14:creationId xmlns="" xmlns:p14="http://schemas.microsoft.com/office/powerpoint/2010/main" val="391854060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TW" altLang="en-US" sz="4400" dirty="0">
                <a:latin typeface="標楷體" panose="03000509000000000000" pitchFamily="65" charset="-120"/>
                <a:ea typeface="標楷體" panose="03000509000000000000" pitchFamily="65" charset="-120"/>
              </a:rPr>
              <a:t>請各校護事先於檢查日前協助處理</a:t>
            </a:r>
            <a:endParaRPr lang="zh-TW" altLang="en-US" sz="4400" dirty="0"/>
          </a:p>
        </p:txBody>
      </p:sp>
      <p:sp>
        <p:nvSpPr>
          <p:cNvPr id="3" name="內容版面配置區 2"/>
          <p:cNvSpPr>
            <a:spLocks noGrp="1"/>
          </p:cNvSpPr>
          <p:nvPr>
            <p:ph idx="1"/>
          </p:nvPr>
        </p:nvSpPr>
        <p:spPr>
          <a:xfrm>
            <a:off x="198120" y="1700784"/>
            <a:ext cx="5269992" cy="2807208"/>
          </a:xfrm>
        </p:spPr>
        <p:txBody>
          <a:bodyPr>
            <a:normAutofit/>
          </a:bodyPr>
          <a:lstStyle/>
          <a:p>
            <a:r>
              <a:rPr lang="zh-TW" altLang="zh-TW" sz="3600" dirty="0">
                <a:latin typeface="標楷體" panose="03000509000000000000" pitchFamily="65" charset="-120"/>
                <a:ea typeface="標楷體" panose="03000509000000000000" pitchFamily="65" charset="-120"/>
              </a:rPr>
              <a:t>學生健康檢查當日所需桌子、椅子及遮簾請學校先排定，各站檢查標示牌由承辦單位健檢團隊統一攜往掛置。</a:t>
            </a:r>
            <a:endParaRPr lang="en-US" altLang="zh-TW" sz="3600" dirty="0">
              <a:latin typeface="標楷體" panose="03000509000000000000" pitchFamily="65" charset="-120"/>
              <a:ea typeface="標楷體" panose="03000509000000000000" pitchFamily="65" charset="-120"/>
            </a:endParaRPr>
          </a:p>
        </p:txBody>
      </p:sp>
      <p:sp>
        <p:nvSpPr>
          <p:cNvPr id="5" name="文字方塊 4"/>
          <p:cNvSpPr txBox="1"/>
          <p:nvPr/>
        </p:nvSpPr>
        <p:spPr>
          <a:xfrm>
            <a:off x="1326401" y="4560921"/>
            <a:ext cx="3181591" cy="400110"/>
          </a:xfrm>
          <a:prstGeom prst="rect">
            <a:avLst/>
          </a:prstGeom>
          <a:noFill/>
        </p:spPr>
        <p:txBody>
          <a:bodyPr wrap="square" rtlCol="0">
            <a:spAutoFit/>
          </a:bodyPr>
          <a:lstStyle/>
          <a:p>
            <a:r>
              <a:rPr lang="zh-TW" altLang="en-US" sz="2000" dirty="0">
                <a:latin typeface="標楷體" panose="03000509000000000000" pitchFamily="65" charset="-120"/>
                <a:ea typeface="標楷體" panose="03000509000000000000" pitchFamily="65" charset="-120"/>
              </a:rPr>
              <a:t>按照此配置圖事先排定→</a:t>
            </a:r>
          </a:p>
        </p:txBody>
      </p:sp>
      <p:pic>
        <p:nvPicPr>
          <p:cNvPr id="6" name="圖片 5">
            <a:extLst>
              <a:ext uri="{FF2B5EF4-FFF2-40B4-BE49-F238E27FC236}">
                <a16:creationId xmlns="" xmlns:a16="http://schemas.microsoft.com/office/drawing/2014/main" id="{012B6F77-756A-624D-76E1-F7D8364A474D}"/>
              </a:ext>
            </a:extLst>
          </p:cNvPr>
          <p:cNvPicPr>
            <a:picLocks noChangeAspect="1"/>
          </p:cNvPicPr>
          <p:nvPr/>
        </p:nvPicPr>
        <p:blipFill>
          <a:blip r:embed="rId2" cstate="print"/>
          <a:stretch>
            <a:fillRect/>
          </a:stretch>
        </p:blipFill>
        <p:spPr>
          <a:xfrm>
            <a:off x="5359461" y="1700784"/>
            <a:ext cx="5506138" cy="3788197"/>
          </a:xfrm>
          <a:prstGeom prst="rect">
            <a:avLst/>
          </a:prstGeom>
        </p:spPr>
      </p:pic>
    </p:spTree>
    <p:extLst>
      <p:ext uri="{BB962C8B-B14F-4D97-AF65-F5344CB8AC3E}">
        <p14:creationId xmlns="" xmlns:p14="http://schemas.microsoft.com/office/powerpoint/2010/main" val="389235732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pPr algn="ctr"/>
            <a:r>
              <a:rPr lang="zh-TW" altLang="en-US" sz="4400" dirty="0">
                <a:latin typeface="標楷體" panose="03000509000000000000" pitchFamily="65" charset="-120"/>
                <a:ea typeface="標楷體" panose="03000509000000000000" pitchFamily="65" charset="-120"/>
              </a:rPr>
              <a:t>檢查當天預備檢查場所及用具</a:t>
            </a:r>
          </a:p>
        </p:txBody>
      </p:sp>
      <p:sp>
        <p:nvSpPr>
          <p:cNvPr id="3" name="內容版面配置區 2"/>
          <p:cNvSpPr>
            <a:spLocks noGrp="1"/>
          </p:cNvSpPr>
          <p:nvPr>
            <p:ph idx="1"/>
          </p:nvPr>
        </p:nvSpPr>
        <p:spPr>
          <a:xfrm>
            <a:off x="838201" y="1828800"/>
            <a:ext cx="10402454" cy="4267200"/>
          </a:xfrm>
        </p:spPr>
        <p:txBody>
          <a:bodyPr/>
          <a:lstStyle/>
          <a:p>
            <a:r>
              <a:rPr lang="zh-TW" altLang="en-US" sz="2400" dirty="0">
                <a:latin typeface="標楷體" panose="03000509000000000000" pitchFamily="65" charset="-120"/>
                <a:ea typeface="標楷體" panose="03000509000000000000" pitchFamily="65" charset="-120"/>
              </a:rPr>
              <a:t>檢查場所請選擇空間寬敞，進出動線流暢的地方（如活動中心、禮堂），場地需有電源插座，通風及光線良好為佳。</a:t>
            </a:r>
          </a:p>
          <a:p>
            <a:r>
              <a:rPr lang="zh-TW" altLang="en-US" sz="2400" dirty="0">
                <a:latin typeface="標楷體" panose="03000509000000000000" pitchFamily="65" charset="-120"/>
                <a:ea typeface="標楷體" panose="03000509000000000000" pitchFamily="65" charset="-120"/>
              </a:rPr>
              <a:t>檢查場所共分五站，依序為報到處、牙科、外科（耳鼻喉科或外科）、內（兒）科、總評等（請參考圖一或由健檢團隊依場地現況調整）。每站應有屏風保護學童隱私，每站並請準備長形桌一張，椅子</a:t>
            </a:r>
            <a:r>
              <a:rPr lang="en-US" altLang="zh-TW" sz="2400" dirty="0">
                <a:latin typeface="標楷體" panose="03000509000000000000" pitchFamily="65" charset="-120"/>
                <a:ea typeface="標楷體" panose="03000509000000000000" pitchFamily="65" charset="-120"/>
              </a:rPr>
              <a:t>2</a:t>
            </a:r>
            <a:r>
              <a:rPr lang="zh-TW" altLang="en-US" sz="2400" dirty="0">
                <a:latin typeface="標楷體" panose="03000509000000000000" pitchFamily="65" charset="-120"/>
                <a:ea typeface="標楷體" panose="03000509000000000000" pitchFamily="65" charset="-120"/>
              </a:rPr>
              <a:t>～</a:t>
            </a:r>
            <a:r>
              <a:rPr lang="en-US" altLang="zh-TW" sz="2400" dirty="0">
                <a:latin typeface="標楷體" panose="03000509000000000000" pitchFamily="65" charset="-120"/>
                <a:ea typeface="標楷體" panose="03000509000000000000" pitchFamily="65" charset="-120"/>
              </a:rPr>
              <a:t>3</a:t>
            </a:r>
            <a:r>
              <a:rPr lang="zh-TW" altLang="en-US" sz="2400" dirty="0">
                <a:latin typeface="標楷體" panose="03000509000000000000" pitchFamily="65" charset="-120"/>
                <a:ea typeface="標楷體" panose="03000509000000000000" pitchFamily="65" charset="-120"/>
              </a:rPr>
              <a:t>張（各站標示由健檢團隊統一攜往）。</a:t>
            </a:r>
          </a:p>
          <a:p>
            <a:r>
              <a:rPr lang="zh-TW" altLang="en-US" sz="2400" dirty="0">
                <a:latin typeface="標楷體" panose="03000509000000000000" pitchFamily="65" charset="-120"/>
                <a:ea typeface="標楷體" panose="03000509000000000000" pitchFamily="65" charset="-120"/>
              </a:rPr>
              <a:t>請各校指派工作人員協助維持檢查場所秩序，以免因喧嘩影響健檢工作進行，並儘可能安排足夠人力或志工協助學童進行檢查。</a:t>
            </a:r>
          </a:p>
          <a:p>
            <a:endParaRPr lang="zh-TW" altLang="en-US" dirty="0"/>
          </a:p>
        </p:txBody>
      </p:sp>
    </p:spTree>
    <p:extLst>
      <p:ext uri="{BB962C8B-B14F-4D97-AF65-F5344CB8AC3E}">
        <p14:creationId xmlns="" xmlns:p14="http://schemas.microsoft.com/office/powerpoint/2010/main" val="265236201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pPr algn="ctr"/>
            <a:r>
              <a:rPr lang="zh-TW" altLang="zh-TW" sz="4400" dirty="0">
                <a:latin typeface="標楷體" panose="03000509000000000000" pitchFamily="65" charset="-120"/>
                <a:ea typeface="標楷體" panose="03000509000000000000" pitchFamily="65" charset="-120"/>
              </a:rPr>
              <a:t>檢查後之處理</a:t>
            </a:r>
            <a:endParaRPr lang="zh-TW" altLang="en-US" sz="4400" dirty="0">
              <a:latin typeface="標楷體" panose="03000509000000000000" pitchFamily="65" charset="-120"/>
              <a:ea typeface="標楷體" panose="03000509000000000000" pitchFamily="65" charset="-120"/>
            </a:endParaRPr>
          </a:p>
        </p:txBody>
      </p:sp>
      <p:sp>
        <p:nvSpPr>
          <p:cNvPr id="3" name="內容版面配置區 2"/>
          <p:cNvSpPr>
            <a:spLocks noGrp="1"/>
          </p:cNvSpPr>
          <p:nvPr>
            <p:ph idx="1"/>
          </p:nvPr>
        </p:nvSpPr>
        <p:spPr/>
        <p:txBody>
          <a:bodyPr>
            <a:normAutofit fontScale="62500" lnSpcReduction="20000"/>
          </a:bodyPr>
          <a:lstStyle/>
          <a:p>
            <a:pPr>
              <a:lnSpc>
                <a:spcPts val="3000"/>
              </a:lnSpc>
              <a:spcAft>
                <a:spcPts val="1800"/>
              </a:spcAft>
              <a:tabLst>
                <a:tab pos="2171700" algn="l"/>
              </a:tabLst>
            </a:pPr>
            <a:r>
              <a:rPr lang="zh-TW" altLang="zh-TW" sz="3600" dirty="0">
                <a:latin typeface="標楷體" panose="03000509000000000000" pitchFamily="65" charset="-120"/>
                <a:ea typeface="標楷體" panose="03000509000000000000" pitchFamily="65" charset="-120"/>
              </a:rPr>
              <a:t>學生健康檢查結果暨複檢通知單於</a:t>
            </a:r>
            <a:r>
              <a:rPr lang="en-US" altLang="zh-TW" sz="3600" dirty="0">
                <a:latin typeface="標楷體" panose="03000509000000000000" pitchFamily="65" charset="-120"/>
                <a:ea typeface="標楷體" panose="03000509000000000000" pitchFamily="65" charset="-120"/>
              </a:rPr>
              <a:t>2</a:t>
            </a:r>
            <a:r>
              <a:rPr lang="zh-TW" altLang="zh-TW" sz="3600" dirty="0">
                <a:latin typeface="標楷體" panose="03000509000000000000" pitchFamily="65" charset="-120"/>
                <a:ea typeface="標楷體" panose="03000509000000000000" pitchFamily="65" charset="-120"/>
              </a:rPr>
              <a:t>週內</a:t>
            </a:r>
            <a:r>
              <a:rPr lang="en-US" altLang="zh-TW" sz="3600" dirty="0">
                <a:latin typeface="標楷體" panose="03000509000000000000" pitchFamily="65" charset="-120"/>
                <a:ea typeface="標楷體" panose="03000509000000000000" pitchFamily="65" charset="-120"/>
              </a:rPr>
              <a:t>(</a:t>
            </a:r>
            <a:r>
              <a:rPr lang="zh-TW" altLang="zh-TW" sz="3600" dirty="0">
                <a:latin typeface="標楷體" panose="03000509000000000000" pitchFamily="65" charset="-120"/>
                <a:ea typeface="標楷體" panose="03000509000000000000" pitchFamily="65" charset="-120"/>
              </a:rPr>
              <a:t>工作日</a:t>
            </a:r>
            <a:r>
              <a:rPr lang="en-US" altLang="zh-TW" sz="3600" dirty="0">
                <a:latin typeface="標楷體" panose="03000509000000000000" pitchFamily="65" charset="-120"/>
                <a:ea typeface="標楷體" panose="03000509000000000000" pitchFamily="65" charset="-120"/>
              </a:rPr>
              <a:t>)</a:t>
            </a:r>
            <a:r>
              <a:rPr lang="zh-TW" altLang="zh-TW" sz="3600" dirty="0">
                <a:latin typeface="標楷體" panose="03000509000000000000" pitchFamily="65" charset="-120"/>
                <a:ea typeface="標楷體" panose="03000509000000000000" pitchFamily="65" charset="-120"/>
              </a:rPr>
              <a:t>提供</a:t>
            </a:r>
            <a:r>
              <a:rPr lang="en-US" altLang="zh-TW" sz="3600" dirty="0">
                <a:latin typeface="標楷體" panose="03000509000000000000" pitchFamily="65" charset="-120"/>
                <a:ea typeface="標楷體" panose="03000509000000000000" pitchFamily="65" charset="-120"/>
              </a:rPr>
              <a:t>1</a:t>
            </a:r>
            <a:r>
              <a:rPr lang="zh-TW" altLang="zh-TW" sz="3600" dirty="0">
                <a:latin typeface="標楷體" panose="03000509000000000000" pitchFamily="65" charset="-120"/>
                <a:ea typeface="標楷體" panose="03000509000000000000" pitchFamily="65" charset="-120"/>
              </a:rPr>
              <a:t>份紙本報告及</a:t>
            </a:r>
            <a:r>
              <a:rPr lang="en-US" altLang="zh-TW" sz="3600" dirty="0">
                <a:latin typeface="標楷體" panose="03000509000000000000" pitchFamily="65" charset="-120"/>
                <a:ea typeface="標楷體" panose="03000509000000000000" pitchFamily="65" charset="-120"/>
              </a:rPr>
              <a:t>1</a:t>
            </a:r>
            <a:r>
              <a:rPr lang="zh-TW" altLang="zh-TW" sz="3600" dirty="0">
                <a:latin typeface="標楷體" panose="03000509000000000000" pitchFamily="65" charset="-120"/>
                <a:ea typeface="標楷體" panose="03000509000000000000" pitchFamily="65" charset="-120"/>
              </a:rPr>
              <a:t>份電子檔給學校。</a:t>
            </a:r>
          </a:p>
          <a:p>
            <a:pPr>
              <a:spcAft>
                <a:spcPts val="600"/>
              </a:spcAft>
              <a:tabLst>
                <a:tab pos="2171700" algn="l"/>
              </a:tabLst>
            </a:pPr>
            <a:r>
              <a:rPr lang="zh-TW" altLang="zh-TW" sz="3600" dirty="0">
                <a:solidFill>
                  <a:srgbClr val="FF0000"/>
                </a:solidFill>
                <a:latin typeface="標楷體" panose="03000509000000000000" pitchFamily="65" charset="-120"/>
                <a:ea typeface="標楷體" panose="03000509000000000000" pitchFamily="65" charset="-120"/>
              </a:rPr>
              <a:t>針對有心雜音異常學童請立即轉介醫療院所進行複檢</a:t>
            </a:r>
            <a:r>
              <a:rPr lang="en-US" altLang="zh-TW" sz="3600" dirty="0">
                <a:solidFill>
                  <a:srgbClr val="FF0000"/>
                </a:solidFill>
                <a:latin typeface="標楷體" panose="03000509000000000000" pitchFamily="65" charset="-120"/>
                <a:ea typeface="標楷體" panose="03000509000000000000" pitchFamily="65" charset="-120"/>
              </a:rPr>
              <a:t>?</a:t>
            </a:r>
            <a:endParaRPr lang="zh-TW" altLang="zh-TW" sz="3600" dirty="0">
              <a:solidFill>
                <a:srgbClr val="FF0000"/>
              </a:solidFill>
              <a:latin typeface="標楷體" panose="03000509000000000000" pitchFamily="65" charset="-120"/>
              <a:ea typeface="標楷體" panose="03000509000000000000" pitchFamily="65" charset="-120"/>
            </a:endParaRPr>
          </a:p>
          <a:p>
            <a:pPr>
              <a:spcAft>
                <a:spcPts val="600"/>
              </a:spcAft>
              <a:tabLst>
                <a:tab pos="914400" algn="l"/>
                <a:tab pos="2171700" algn="l"/>
              </a:tabLst>
            </a:pPr>
            <a:r>
              <a:rPr lang="zh-TW" altLang="zh-TW" sz="3600" dirty="0">
                <a:latin typeface="標楷體" panose="03000509000000000000" pitchFamily="65" charset="-120"/>
                <a:ea typeface="標楷體" panose="03000509000000000000" pitchFamily="65" charset="-120"/>
              </a:rPr>
              <a:t>針對檢查有異狀需就醫之無健保或家境清寒學生，請學校造冊並蓋章（學校公印、學校主管章及承辦人印章）後寄回健檢行政管理中心。</a:t>
            </a:r>
          </a:p>
          <a:p>
            <a:pPr>
              <a:spcAft>
                <a:spcPts val="600"/>
              </a:spcAft>
              <a:tabLst>
                <a:tab pos="736600" algn="l"/>
                <a:tab pos="2171700" algn="l"/>
              </a:tabLst>
            </a:pPr>
            <a:r>
              <a:rPr lang="zh-TW" altLang="zh-TW" sz="3600" dirty="0">
                <a:solidFill>
                  <a:srgbClr val="FF0000"/>
                </a:solidFill>
                <a:latin typeface="標楷體" panose="03000509000000000000" pitchFamily="65" charset="-120"/>
                <a:ea typeface="標楷體" panose="03000509000000000000" pitchFamily="65" charset="-120"/>
              </a:rPr>
              <a:t>健康幸福卷請於本學期結束前使用，並將回條回傳給健檢行政管理中心。</a:t>
            </a:r>
          </a:p>
          <a:p>
            <a:endParaRPr lang="zh-TW" altLang="en-US" dirty="0"/>
          </a:p>
        </p:txBody>
      </p:sp>
    </p:spTree>
    <p:extLst>
      <p:ext uri="{BB962C8B-B14F-4D97-AF65-F5344CB8AC3E}">
        <p14:creationId xmlns="" xmlns:p14="http://schemas.microsoft.com/office/powerpoint/2010/main" val="236643340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pPr algn="ctr"/>
            <a:r>
              <a:rPr lang="en-US" altLang="zh-TW" sz="4800" dirty="0">
                <a:latin typeface="標楷體" panose="03000509000000000000" pitchFamily="65" charset="-120"/>
                <a:ea typeface="標楷體" panose="03000509000000000000" pitchFamily="65" charset="-120"/>
              </a:rPr>
              <a:t>114</a:t>
            </a:r>
            <a:r>
              <a:rPr lang="zh-TW" altLang="en-US" sz="4800" dirty="0">
                <a:latin typeface="標楷體" panose="03000509000000000000" pitchFamily="65" charset="-120"/>
                <a:ea typeface="標楷體" panose="03000509000000000000" pitchFamily="65" charset="-120"/>
              </a:rPr>
              <a:t>年度身體診察提醒事項</a:t>
            </a:r>
          </a:p>
        </p:txBody>
      </p:sp>
      <p:sp>
        <p:nvSpPr>
          <p:cNvPr id="3" name="內容版面配置區 2"/>
          <p:cNvSpPr>
            <a:spLocks noGrp="1"/>
          </p:cNvSpPr>
          <p:nvPr>
            <p:ph idx="1"/>
          </p:nvPr>
        </p:nvSpPr>
        <p:spPr>
          <a:xfrm>
            <a:off x="1438275" y="1657349"/>
            <a:ext cx="9296400" cy="4391025"/>
          </a:xfrm>
        </p:spPr>
        <p:txBody>
          <a:bodyPr>
            <a:normAutofit lnSpcReduction="10000"/>
          </a:bodyPr>
          <a:lstStyle/>
          <a:p>
            <a:pPr marL="228600" lvl="1" indent="-228600">
              <a:spcBef>
                <a:spcPts val="1800"/>
              </a:spcBef>
            </a:pPr>
            <a:r>
              <a:rPr lang="zh-TW" altLang="en-US" sz="3200" dirty="0">
                <a:solidFill>
                  <a:srgbClr val="FF0000"/>
                </a:solidFill>
                <a:latin typeface="標楷體" panose="03000509000000000000" pitchFamily="65" charset="-120"/>
                <a:ea typeface="標楷體" panose="03000509000000000000" pitchFamily="65" charset="-120"/>
              </a:rPr>
              <a:t>學生</a:t>
            </a:r>
            <a:r>
              <a:rPr lang="zh-TW" altLang="en-US" sz="3200" u="sng" dirty="0">
                <a:solidFill>
                  <a:srgbClr val="FF0000"/>
                </a:solidFill>
                <a:latin typeface="標楷體" panose="03000509000000000000" pitchFamily="65" charset="-120"/>
                <a:ea typeface="標楷體" panose="03000509000000000000" pitchFamily="65" charset="-120"/>
              </a:rPr>
              <a:t>身高</a:t>
            </a:r>
            <a:r>
              <a:rPr lang="zh-TW" altLang="en-US" sz="3200" dirty="0">
                <a:solidFill>
                  <a:srgbClr val="FF0000"/>
                </a:solidFill>
                <a:latin typeface="標楷體" panose="03000509000000000000" pitchFamily="65" charset="-120"/>
                <a:ea typeface="標楷體" panose="03000509000000000000" pitchFamily="65" charset="-120"/>
              </a:rPr>
              <a:t>及</a:t>
            </a:r>
            <a:r>
              <a:rPr lang="zh-TW" altLang="en-US" sz="3200" u="sng" dirty="0">
                <a:solidFill>
                  <a:srgbClr val="FF0000"/>
                </a:solidFill>
                <a:latin typeface="標楷體" panose="03000509000000000000" pitchFamily="65" charset="-120"/>
                <a:ea typeface="標楷體" panose="03000509000000000000" pitchFamily="65" charset="-120"/>
              </a:rPr>
              <a:t>體重</a:t>
            </a:r>
            <a:r>
              <a:rPr lang="zh-TW" altLang="en-US" sz="3200" dirty="0">
                <a:solidFill>
                  <a:srgbClr val="FF0000"/>
                </a:solidFill>
                <a:latin typeface="標楷體" panose="03000509000000000000" pitchFamily="65" charset="-120"/>
                <a:ea typeface="標楷體" panose="03000509000000000000" pitchFamily="65" charset="-120"/>
              </a:rPr>
              <a:t>及</a:t>
            </a:r>
            <a:r>
              <a:rPr lang="zh-TW" altLang="en-US" sz="3200" u="sng" dirty="0">
                <a:solidFill>
                  <a:srgbClr val="FF0000"/>
                </a:solidFill>
                <a:latin typeface="標楷體" panose="03000509000000000000" pitchFamily="65" charset="-120"/>
                <a:ea typeface="標楷體" panose="03000509000000000000" pitchFamily="65" charset="-120"/>
              </a:rPr>
              <a:t>血壓</a:t>
            </a:r>
            <a:r>
              <a:rPr lang="en-US" altLang="zh-TW" sz="3200" u="sng" dirty="0">
                <a:solidFill>
                  <a:srgbClr val="FF0000"/>
                </a:solidFill>
                <a:latin typeface="標楷體" panose="03000509000000000000" pitchFamily="65" charset="-120"/>
                <a:ea typeface="標楷體" panose="03000509000000000000" pitchFamily="65" charset="-120"/>
              </a:rPr>
              <a:t>(</a:t>
            </a:r>
            <a:r>
              <a:rPr lang="zh-TW" altLang="en-US" sz="3200" u="sng" dirty="0">
                <a:solidFill>
                  <a:srgbClr val="FF0000"/>
                </a:solidFill>
                <a:latin typeface="標楷體" panose="03000509000000000000" pitchFamily="65" charset="-120"/>
                <a:ea typeface="標楷體" panose="03000509000000000000" pitchFamily="65" charset="-120"/>
              </a:rPr>
              <a:t>七年級</a:t>
            </a:r>
            <a:r>
              <a:rPr lang="en-US" altLang="zh-TW" sz="3200" u="sng" dirty="0">
                <a:solidFill>
                  <a:srgbClr val="FF0000"/>
                </a:solidFill>
                <a:latin typeface="標楷體" panose="03000509000000000000" pitchFamily="65" charset="-120"/>
                <a:ea typeface="標楷體" panose="03000509000000000000" pitchFamily="65" charset="-120"/>
              </a:rPr>
              <a:t>)</a:t>
            </a:r>
            <a:r>
              <a:rPr lang="zh-TW" altLang="en-US" sz="3200" dirty="0">
                <a:solidFill>
                  <a:srgbClr val="FF0000"/>
                </a:solidFill>
                <a:latin typeface="標楷體" panose="03000509000000000000" pitchFamily="65" charset="-120"/>
                <a:ea typeface="標楷體" panose="03000509000000000000" pitchFamily="65" charset="-120"/>
              </a:rPr>
              <a:t>請事先給予</a:t>
            </a:r>
            <a:r>
              <a:rPr lang="zh-TW" altLang="en-US" sz="3200" dirty="0">
                <a:latin typeface="標楷體" panose="03000509000000000000" pitchFamily="65" charset="-120"/>
                <a:ea typeface="標楷體" panose="03000509000000000000" pitchFamily="65" charset="-120"/>
              </a:rPr>
              <a:t>，以便先匯入系統可事先計算</a:t>
            </a:r>
            <a:r>
              <a:rPr lang="en-US" altLang="zh-TW" sz="3200" dirty="0">
                <a:latin typeface="標楷體" panose="03000509000000000000" pitchFamily="65" charset="-120"/>
                <a:ea typeface="標楷體" panose="03000509000000000000" pitchFamily="65" charset="-120"/>
              </a:rPr>
              <a:t>BMI</a:t>
            </a:r>
            <a:r>
              <a:rPr lang="zh-TW" altLang="en-US" sz="3200" dirty="0">
                <a:latin typeface="標楷體" panose="03000509000000000000" pitchFamily="65" charset="-120"/>
                <a:ea typeface="標楷體" panose="03000509000000000000" pitchFamily="65" charset="-120"/>
              </a:rPr>
              <a:t>，篩檢出彰化縣的標準學童，轉診至內兒科肥胖門診。</a:t>
            </a:r>
            <a:endParaRPr lang="en-US" altLang="zh-TW" sz="3200" dirty="0">
              <a:latin typeface="標楷體" panose="03000509000000000000" pitchFamily="65" charset="-120"/>
              <a:ea typeface="標楷體" panose="03000509000000000000" pitchFamily="65" charset="-120"/>
            </a:endParaRPr>
          </a:p>
          <a:p>
            <a:pPr marL="228600" lvl="1" indent="-228600">
              <a:spcBef>
                <a:spcPts val="1800"/>
              </a:spcBef>
            </a:pPr>
            <a:r>
              <a:rPr lang="zh-TW" altLang="zh-TW" sz="3200" dirty="0">
                <a:latin typeface="標楷體" panose="03000509000000000000" pitchFamily="65" charset="-120"/>
                <a:ea typeface="標楷體" panose="03000509000000000000" pitchFamily="65" charset="-120"/>
              </a:rPr>
              <a:t>檢查時間</a:t>
            </a:r>
            <a:r>
              <a:rPr lang="zh-TW" altLang="en-US" sz="3200" dirty="0">
                <a:latin typeface="標楷體" panose="03000509000000000000" pitchFamily="65" charset="-120"/>
                <a:ea typeface="標楷體" panose="03000509000000000000" pitchFamily="65" charset="-120"/>
              </a:rPr>
              <a:t>更改為</a:t>
            </a:r>
            <a:r>
              <a:rPr lang="zh-TW" altLang="zh-TW" sz="3200" dirty="0">
                <a:latin typeface="標楷體" panose="03000509000000000000" pitchFamily="65" charset="-120"/>
                <a:ea typeface="標楷體" panose="03000509000000000000" pitchFamily="65" charset="-120"/>
              </a:rPr>
              <a:t>：</a:t>
            </a:r>
            <a:r>
              <a:rPr lang="zh-TW" altLang="zh-TW" sz="3200" dirty="0">
                <a:solidFill>
                  <a:srgbClr val="FF0000"/>
                </a:solidFill>
                <a:latin typeface="標楷體" panose="03000509000000000000" pitchFamily="65" charset="-120"/>
                <a:ea typeface="標楷體" panose="03000509000000000000" pitchFamily="65" charset="-120"/>
              </a:rPr>
              <a:t>上午</a:t>
            </a:r>
            <a:r>
              <a:rPr lang="en-US" altLang="zh-TW" sz="3200" dirty="0">
                <a:solidFill>
                  <a:srgbClr val="FF0000"/>
                </a:solidFill>
                <a:latin typeface="標楷體" panose="03000509000000000000" pitchFamily="65" charset="-120"/>
                <a:ea typeface="標楷體" panose="03000509000000000000" pitchFamily="65" charset="-120"/>
              </a:rPr>
              <a:t>8</a:t>
            </a:r>
            <a:r>
              <a:rPr lang="zh-TW" altLang="zh-TW" sz="3200" dirty="0">
                <a:solidFill>
                  <a:srgbClr val="FF0000"/>
                </a:solidFill>
                <a:latin typeface="標楷體" panose="03000509000000000000" pitchFamily="65" charset="-120"/>
                <a:ea typeface="標楷體" panose="03000509000000000000" pitchFamily="65" charset="-120"/>
              </a:rPr>
              <a:t>：</a:t>
            </a:r>
            <a:r>
              <a:rPr lang="en-US" altLang="zh-TW" sz="3200" dirty="0">
                <a:solidFill>
                  <a:srgbClr val="FF0000"/>
                </a:solidFill>
                <a:latin typeface="標楷體" panose="03000509000000000000" pitchFamily="65" charset="-120"/>
                <a:ea typeface="標楷體" panose="03000509000000000000" pitchFamily="65" charset="-120"/>
              </a:rPr>
              <a:t>10</a:t>
            </a:r>
            <a:r>
              <a:rPr lang="zh-TW" altLang="zh-TW" sz="3200" dirty="0">
                <a:solidFill>
                  <a:srgbClr val="FF0000"/>
                </a:solidFill>
                <a:latin typeface="標楷體" panose="03000509000000000000" pitchFamily="65" charset="-120"/>
                <a:ea typeface="標楷體" panose="03000509000000000000" pitchFamily="65" charset="-120"/>
              </a:rPr>
              <a:t>～</a:t>
            </a:r>
            <a:r>
              <a:rPr lang="en-US" altLang="zh-TW" sz="3200" dirty="0">
                <a:solidFill>
                  <a:srgbClr val="FF0000"/>
                </a:solidFill>
                <a:latin typeface="標楷體" panose="03000509000000000000" pitchFamily="65" charset="-120"/>
                <a:ea typeface="標楷體" panose="03000509000000000000" pitchFamily="65" charset="-120"/>
              </a:rPr>
              <a:t>12</a:t>
            </a:r>
            <a:r>
              <a:rPr lang="zh-TW" altLang="zh-TW" sz="3200" dirty="0">
                <a:solidFill>
                  <a:srgbClr val="FF0000"/>
                </a:solidFill>
                <a:latin typeface="標楷體" panose="03000509000000000000" pitchFamily="65" charset="-120"/>
                <a:ea typeface="標楷體" panose="03000509000000000000" pitchFamily="65" charset="-120"/>
              </a:rPr>
              <a:t>：</a:t>
            </a:r>
            <a:r>
              <a:rPr lang="en-US" altLang="zh-TW" sz="3200" dirty="0">
                <a:solidFill>
                  <a:srgbClr val="FF0000"/>
                </a:solidFill>
                <a:latin typeface="標楷體" panose="03000509000000000000" pitchFamily="65" charset="-120"/>
                <a:ea typeface="標楷體" panose="03000509000000000000" pitchFamily="65" charset="-120"/>
              </a:rPr>
              <a:t>00</a:t>
            </a:r>
            <a:r>
              <a:rPr lang="zh-TW" altLang="zh-TW" sz="3200" dirty="0">
                <a:latin typeface="標楷體" panose="03000509000000000000" pitchFamily="65" charset="-120"/>
                <a:ea typeface="標楷體" panose="03000509000000000000" pitchFamily="65" charset="-120"/>
              </a:rPr>
              <a:t>，</a:t>
            </a:r>
            <a:r>
              <a:rPr lang="zh-TW" altLang="zh-TW" sz="3200" dirty="0">
                <a:solidFill>
                  <a:srgbClr val="FF0000"/>
                </a:solidFill>
                <a:latin typeface="標楷體" panose="03000509000000000000" pitchFamily="65" charset="-120"/>
                <a:ea typeface="標楷體" panose="03000509000000000000" pitchFamily="65" charset="-120"/>
              </a:rPr>
              <a:t>下午</a:t>
            </a:r>
            <a:r>
              <a:rPr lang="en-US" altLang="zh-TW" sz="3200" dirty="0">
                <a:solidFill>
                  <a:srgbClr val="FF0000"/>
                </a:solidFill>
                <a:latin typeface="標楷體" panose="03000509000000000000" pitchFamily="65" charset="-120"/>
                <a:ea typeface="標楷體" panose="03000509000000000000" pitchFamily="65" charset="-120"/>
              </a:rPr>
              <a:t>13</a:t>
            </a:r>
            <a:r>
              <a:rPr lang="zh-TW" altLang="zh-TW" sz="3200" dirty="0">
                <a:solidFill>
                  <a:srgbClr val="FF0000"/>
                </a:solidFill>
                <a:latin typeface="標楷體" panose="03000509000000000000" pitchFamily="65" charset="-120"/>
                <a:ea typeface="標楷體" panose="03000509000000000000" pitchFamily="65" charset="-120"/>
              </a:rPr>
              <a:t>：</a:t>
            </a:r>
            <a:r>
              <a:rPr lang="en-US" altLang="zh-TW" sz="3200" dirty="0">
                <a:solidFill>
                  <a:srgbClr val="FF0000"/>
                </a:solidFill>
                <a:latin typeface="標楷體" panose="03000509000000000000" pitchFamily="65" charset="-120"/>
                <a:ea typeface="標楷體" panose="03000509000000000000" pitchFamily="65" charset="-120"/>
              </a:rPr>
              <a:t>00</a:t>
            </a:r>
            <a:r>
              <a:rPr lang="zh-TW" altLang="zh-TW" sz="3200" dirty="0">
                <a:solidFill>
                  <a:srgbClr val="FF0000"/>
                </a:solidFill>
                <a:latin typeface="標楷體" panose="03000509000000000000" pitchFamily="65" charset="-120"/>
                <a:ea typeface="標楷體" panose="03000509000000000000" pitchFamily="65" charset="-120"/>
              </a:rPr>
              <a:t>～</a:t>
            </a:r>
            <a:r>
              <a:rPr lang="en-US" altLang="zh-TW" sz="3200" dirty="0">
                <a:solidFill>
                  <a:srgbClr val="FF0000"/>
                </a:solidFill>
                <a:latin typeface="標楷體" panose="03000509000000000000" pitchFamily="65" charset="-120"/>
                <a:ea typeface="標楷體" panose="03000509000000000000" pitchFamily="65" charset="-120"/>
              </a:rPr>
              <a:t>15</a:t>
            </a:r>
            <a:r>
              <a:rPr lang="zh-TW" altLang="zh-TW" sz="3200" dirty="0">
                <a:solidFill>
                  <a:srgbClr val="FF0000"/>
                </a:solidFill>
                <a:latin typeface="標楷體" panose="03000509000000000000" pitchFamily="65" charset="-120"/>
                <a:ea typeface="標楷體" panose="03000509000000000000" pitchFamily="65" charset="-120"/>
              </a:rPr>
              <a:t>：</a:t>
            </a:r>
            <a:r>
              <a:rPr lang="en-US" altLang="zh-TW" sz="3200" dirty="0">
                <a:solidFill>
                  <a:srgbClr val="FF0000"/>
                </a:solidFill>
                <a:latin typeface="標楷體" panose="03000509000000000000" pitchFamily="65" charset="-120"/>
                <a:ea typeface="標楷體" panose="03000509000000000000" pitchFamily="65" charset="-120"/>
              </a:rPr>
              <a:t>30</a:t>
            </a:r>
            <a:r>
              <a:rPr lang="zh-TW" altLang="zh-TW" sz="3200" dirty="0">
                <a:latin typeface="標楷體" panose="03000509000000000000" pitchFamily="65" charset="-120"/>
                <a:ea typeface="標楷體" panose="03000509000000000000" pitchFamily="65" charset="-120"/>
              </a:rPr>
              <a:t>；請受檢班級至少</a:t>
            </a:r>
            <a:r>
              <a:rPr lang="zh-TW" altLang="zh-TW" sz="3200" dirty="0">
                <a:solidFill>
                  <a:srgbClr val="FF0000"/>
                </a:solidFill>
                <a:latin typeface="標楷體" panose="03000509000000000000" pitchFamily="65" charset="-120"/>
                <a:ea typeface="標楷體" panose="03000509000000000000" pitchFamily="65" charset="-120"/>
              </a:rPr>
              <a:t>提早</a:t>
            </a:r>
            <a:r>
              <a:rPr lang="en-US" altLang="zh-TW" sz="3200" dirty="0">
                <a:solidFill>
                  <a:srgbClr val="FF0000"/>
                </a:solidFill>
                <a:latin typeface="標楷體" panose="03000509000000000000" pitchFamily="65" charset="-120"/>
                <a:ea typeface="標楷體" panose="03000509000000000000" pitchFamily="65" charset="-120"/>
              </a:rPr>
              <a:t>5</a:t>
            </a:r>
            <a:r>
              <a:rPr lang="zh-TW" altLang="zh-TW" sz="3200" dirty="0">
                <a:solidFill>
                  <a:srgbClr val="FF0000"/>
                </a:solidFill>
                <a:latin typeface="標楷體" panose="03000509000000000000" pitchFamily="65" charset="-120"/>
                <a:ea typeface="標楷體" panose="03000509000000000000" pitchFamily="65" charset="-120"/>
              </a:rPr>
              <a:t>分</a:t>
            </a:r>
            <a:r>
              <a:rPr lang="zh-TW" altLang="zh-TW" sz="3200" dirty="0">
                <a:latin typeface="標楷體" panose="03000509000000000000" pitchFamily="65" charset="-120"/>
                <a:ea typeface="標楷體" panose="03000509000000000000" pitchFamily="65" charset="-120"/>
              </a:rPr>
              <a:t>到現場集合完畢。</a:t>
            </a:r>
            <a:endParaRPr lang="en-US" altLang="zh-TW" sz="3200" dirty="0">
              <a:latin typeface="標楷體" panose="03000509000000000000" pitchFamily="65" charset="-120"/>
              <a:ea typeface="標楷體" panose="03000509000000000000" pitchFamily="65" charset="-120"/>
            </a:endParaRPr>
          </a:p>
          <a:p>
            <a:pPr marL="228600" lvl="1" indent="-228600">
              <a:spcBef>
                <a:spcPts val="1800"/>
              </a:spcBef>
            </a:pPr>
            <a:r>
              <a:rPr lang="zh-TW" altLang="en-US" sz="3200" dirty="0">
                <a:latin typeface="標楷體" panose="03000509000000000000" pitchFamily="65" charset="-120"/>
                <a:ea typeface="標楷體" panose="03000509000000000000" pitchFamily="65" charset="-120"/>
              </a:rPr>
              <a:t>現場人數證明三聯單僅供參考，另</a:t>
            </a:r>
            <a:r>
              <a:rPr lang="zh-TW" altLang="zh-TW" sz="3200" dirty="0">
                <a:latin typeface="標楷體" panose="03000509000000000000" pitchFamily="65" charset="-120"/>
                <a:ea typeface="標楷體" panose="03000509000000000000" pitchFamily="65" charset="-120"/>
              </a:rPr>
              <a:t>學生健康檢查理學檢查人數證明單</a:t>
            </a:r>
            <a:r>
              <a:rPr lang="zh-TW" altLang="en-US" sz="3200" dirty="0">
                <a:latin typeface="標楷體" panose="03000509000000000000" pitchFamily="65" charset="-120"/>
                <a:ea typeface="標楷體" panose="03000509000000000000" pitchFamily="65" charset="-120"/>
              </a:rPr>
              <a:t>確認人數後</a:t>
            </a:r>
            <a:r>
              <a:rPr lang="zh-TW" altLang="zh-TW" sz="3200" dirty="0">
                <a:latin typeface="標楷體" panose="03000509000000000000" pitchFamily="65" charset="-120"/>
                <a:ea typeface="標楷體" panose="03000509000000000000" pitchFamily="65" charset="-120"/>
              </a:rPr>
              <a:t>可於他日郵寄給健康檢查團隊。</a:t>
            </a:r>
            <a:endParaRPr lang="en-US" altLang="zh-TW" sz="3200" dirty="0">
              <a:latin typeface="標楷體" panose="03000509000000000000" pitchFamily="65" charset="-120"/>
              <a:ea typeface="標楷體" panose="03000509000000000000" pitchFamily="65" charset="-120"/>
            </a:endParaRPr>
          </a:p>
          <a:p>
            <a:pPr marL="228600" lvl="1" indent="-228600">
              <a:spcBef>
                <a:spcPts val="1800"/>
              </a:spcBef>
            </a:pPr>
            <a:endParaRPr lang="zh-TW" altLang="zh-TW" sz="2800" dirty="0">
              <a:latin typeface="標楷體" panose="03000509000000000000" pitchFamily="65" charset="-120"/>
              <a:ea typeface="標楷體" panose="03000509000000000000" pitchFamily="65" charset="-120"/>
            </a:endParaRPr>
          </a:p>
          <a:p>
            <a:pPr marL="228600" lvl="1" indent="-228600">
              <a:spcBef>
                <a:spcPts val="1800"/>
              </a:spcBef>
            </a:pPr>
            <a:endParaRPr lang="en-US" altLang="zh-TW" sz="2800" dirty="0">
              <a:latin typeface="標楷體" panose="03000509000000000000" pitchFamily="65" charset="-120"/>
              <a:ea typeface="標楷體" panose="03000509000000000000" pitchFamily="65" charset="-120"/>
            </a:endParaRPr>
          </a:p>
          <a:p>
            <a:pPr marL="228600" lvl="1" indent="-228600">
              <a:spcBef>
                <a:spcPts val="1800"/>
              </a:spcBef>
            </a:pPr>
            <a:endParaRPr lang="en-US" altLang="zh-TW" sz="2800" dirty="0">
              <a:latin typeface="標楷體" panose="03000509000000000000" pitchFamily="65" charset="-120"/>
              <a:ea typeface="標楷體" panose="03000509000000000000" pitchFamily="65" charset="-120"/>
            </a:endParaRPr>
          </a:p>
          <a:p>
            <a:pPr marL="228600" lvl="1" indent="-228600">
              <a:spcBef>
                <a:spcPts val="1800"/>
              </a:spcBef>
            </a:pPr>
            <a:endParaRPr lang="en-US" altLang="zh-TW" sz="2800" dirty="0">
              <a:latin typeface="標楷體" panose="03000509000000000000" pitchFamily="65" charset="-120"/>
              <a:ea typeface="標楷體" panose="03000509000000000000" pitchFamily="65" charset="-120"/>
            </a:endParaRPr>
          </a:p>
          <a:p>
            <a:pPr marL="228600" lvl="1" indent="-228600">
              <a:spcBef>
                <a:spcPts val="1800"/>
              </a:spcBef>
            </a:pPr>
            <a:endParaRPr lang="en-US" altLang="zh-TW" sz="2800" dirty="0">
              <a:latin typeface="標楷體" panose="03000509000000000000" pitchFamily="65" charset="-120"/>
              <a:ea typeface="標楷體" panose="03000509000000000000" pitchFamily="65" charset="-120"/>
            </a:endParaRPr>
          </a:p>
          <a:p>
            <a:pPr marL="228600" lvl="1" indent="-228600">
              <a:spcBef>
                <a:spcPts val="1800"/>
              </a:spcBef>
            </a:pPr>
            <a:endParaRPr lang="en-US" altLang="zh-TW" sz="2800" dirty="0">
              <a:solidFill>
                <a:srgbClr val="FF0000"/>
              </a:solidFill>
              <a:latin typeface="標楷體" panose="03000509000000000000" pitchFamily="65" charset="-120"/>
              <a:ea typeface="標楷體" panose="03000509000000000000" pitchFamily="65" charset="-120"/>
            </a:endParaRPr>
          </a:p>
          <a:p>
            <a:pPr marL="0" indent="0">
              <a:buNone/>
            </a:pPr>
            <a:endParaRPr lang="zh-TW" altLang="en-US" dirty="0"/>
          </a:p>
        </p:txBody>
      </p:sp>
    </p:spTree>
    <p:extLst>
      <p:ext uri="{BB962C8B-B14F-4D97-AF65-F5344CB8AC3E}">
        <p14:creationId xmlns="" xmlns:p14="http://schemas.microsoft.com/office/powerpoint/2010/main" val="100417450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rtlCol="0">
            <a:normAutofit/>
          </a:bodyPr>
          <a:lstStyle/>
          <a:p>
            <a:r>
              <a:rPr lang="zh-TW" altLang="en-US" sz="5400" dirty="0">
                <a:latin typeface="標楷體" pitchFamily="65" charset="-120"/>
                <a:ea typeface="標楷體" pitchFamily="65" charset="-120"/>
              </a:rPr>
              <a:t>學生健康檢查目標 </a:t>
            </a:r>
            <a:endParaRPr lang="zh-TW" altLang="en-US" sz="5400" dirty="0">
              <a:latin typeface="標楷體" pitchFamily="65" charset="-120"/>
              <a:ea typeface="標楷體" pitchFamily="65" charset="-120"/>
              <a:sym typeface="Salesforce Sans"/>
            </a:endParaRPr>
          </a:p>
        </p:txBody>
      </p:sp>
      <p:sp>
        <p:nvSpPr>
          <p:cNvPr id="3" name="內容預留位置 2"/>
          <p:cNvSpPr>
            <a:spLocks noGrp="1"/>
          </p:cNvSpPr>
          <p:nvPr>
            <p:ph idx="1"/>
          </p:nvPr>
        </p:nvSpPr>
        <p:spPr>
          <a:xfrm>
            <a:off x="2162493" y="1584960"/>
            <a:ext cx="9372600" cy="4114800"/>
          </a:xfrm>
        </p:spPr>
        <p:txBody>
          <a:bodyPr rtlCol="0">
            <a:normAutofit/>
          </a:bodyPr>
          <a:lstStyle/>
          <a:p>
            <a:pPr marL="647700" indent="-647700">
              <a:buNone/>
              <a:defRPr/>
            </a:pPr>
            <a:r>
              <a:rPr lang="zh-TW" altLang="en-US" sz="3200" dirty="0">
                <a:latin typeface="標楷體" pitchFamily="65" charset="-120"/>
                <a:ea typeface="標楷體" pitchFamily="65" charset="-120"/>
              </a:rPr>
              <a:t>一、整合本縣醫療資源統一學童健康檢查基準，</a:t>
            </a:r>
            <a:endParaRPr lang="en-US" altLang="zh-TW" sz="3200" dirty="0">
              <a:latin typeface="標楷體" pitchFamily="65" charset="-120"/>
              <a:ea typeface="標楷體" pitchFamily="65" charset="-120"/>
            </a:endParaRPr>
          </a:p>
          <a:p>
            <a:pPr marL="647700" indent="-647700">
              <a:buNone/>
              <a:defRPr/>
            </a:pPr>
            <a:r>
              <a:rPr lang="zh-TW" altLang="en-US" sz="3200" dirty="0">
                <a:latin typeface="標楷體" pitchFamily="65" charset="-120"/>
                <a:ea typeface="標楷體" pitchFamily="65" charset="-120"/>
              </a:rPr>
              <a:t>    以了解全縣學童健康狀況。</a:t>
            </a:r>
          </a:p>
          <a:p>
            <a:pPr marL="647700" indent="-647700">
              <a:buNone/>
              <a:defRPr/>
            </a:pPr>
            <a:r>
              <a:rPr lang="zh-TW" altLang="en-US" sz="3200" dirty="0">
                <a:latin typeface="標楷體" pitchFamily="65" charset="-120"/>
                <a:ea typeface="標楷體" pitchFamily="65" charset="-120"/>
              </a:rPr>
              <a:t>二、完成學童健康檢查，分析結果、建檔學生健康</a:t>
            </a:r>
            <a:endParaRPr lang="en-US" altLang="zh-TW" sz="3200" dirty="0">
              <a:latin typeface="標楷體" pitchFamily="65" charset="-120"/>
              <a:ea typeface="標楷體" pitchFamily="65" charset="-120"/>
            </a:endParaRPr>
          </a:p>
          <a:p>
            <a:pPr marL="647700" indent="-647700">
              <a:buNone/>
              <a:defRPr/>
            </a:pPr>
            <a:r>
              <a:rPr lang="en-US" altLang="zh-TW" sz="3200" dirty="0">
                <a:latin typeface="標楷體" pitchFamily="65" charset="-120"/>
                <a:ea typeface="標楷體" pitchFamily="65" charset="-120"/>
              </a:rPr>
              <a:t>    </a:t>
            </a:r>
            <a:r>
              <a:rPr lang="zh-TW" altLang="en-US" sz="3200" dirty="0">
                <a:latin typeface="標楷體" pitchFamily="65" charset="-120"/>
                <a:ea typeface="標楷體" pitchFamily="65" charset="-120"/>
              </a:rPr>
              <a:t>資料庫、統計資料，供主管單位施政參考。</a:t>
            </a:r>
          </a:p>
          <a:p>
            <a:pPr marL="647700" indent="-647700">
              <a:buNone/>
              <a:defRPr/>
            </a:pPr>
            <a:r>
              <a:rPr lang="zh-TW" altLang="en-US" sz="3200" dirty="0">
                <a:latin typeface="標楷體" pitchFamily="65" charset="-120"/>
                <a:ea typeface="標楷體" pitchFamily="65" charset="-120"/>
              </a:rPr>
              <a:t>三、以在地醫療提供學童便捷之複診</a:t>
            </a:r>
            <a:r>
              <a:rPr lang="en-US" altLang="zh-TW" sz="3200" dirty="0">
                <a:latin typeface="標楷體" pitchFamily="65" charset="-120"/>
                <a:ea typeface="標楷體" pitchFamily="65" charset="-120"/>
              </a:rPr>
              <a:t>(</a:t>
            </a:r>
            <a:r>
              <a:rPr lang="zh-TW" altLang="en-US" sz="3200" dirty="0">
                <a:latin typeface="標楷體" pitchFamily="65" charset="-120"/>
                <a:ea typeface="標楷體" pitchFamily="65" charset="-120"/>
              </a:rPr>
              <a:t>檢</a:t>
            </a:r>
            <a:r>
              <a:rPr lang="en-US" altLang="zh-TW" sz="3200" dirty="0">
                <a:latin typeface="標楷體" pitchFamily="65" charset="-120"/>
                <a:ea typeface="標楷體" pitchFamily="65" charset="-120"/>
              </a:rPr>
              <a:t>)</a:t>
            </a:r>
            <a:r>
              <a:rPr lang="zh-TW" altLang="en-US" sz="3200" dirty="0">
                <a:latin typeface="標楷體" pitchFamily="65" charset="-120"/>
                <a:ea typeface="標楷體" pitchFamily="65" charset="-120"/>
              </a:rPr>
              <a:t>，提高複</a:t>
            </a:r>
            <a:endParaRPr lang="en-US" altLang="zh-TW" sz="3200" dirty="0">
              <a:latin typeface="標楷體" pitchFamily="65" charset="-120"/>
              <a:ea typeface="標楷體" pitchFamily="65" charset="-120"/>
            </a:endParaRPr>
          </a:p>
          <a:p>
            <a:pPr marL="647700" indent="-647700">
              <a:buNone/>
              <a:defRPr/>
            </a:pPr>
            <a:r>
              <a:rPr lang="en-US" altLang="zh-TW" sz="3200" dirty="0">
                <a:latin typeface="標楷體" pitchFamily="65" charset="-120"/>
                <a:ea typeface="標楷體" pitchFamily="65" charset="-120"/>
              </a:rPr>
              <a:t>    </a:t>
            </a:r>
            <a:r>
              <a:rPr lang="zh-TW" altLang="en-US" sz="3200" dirty="0">
                <a:latin typeface="標楷體" pitchFamily="65" charset="-120"/>
                <a:ea typeface="標楷體" pitchFamily="65" charset="-120"/>
              </a:rPr>
              <a:t>檢矯治率。</a:t>
            </a:r>
          </a:p>
          <a:p>
            <a:pPr rtl="0">
              <a:buNone/>
            </a:pPr>
            <a:endParaRPr lang="zh-TW" altLang="en-US" dirty="0">
              <a:latin typeface="Salesforce Sans"/>
              <a:sym typeface="Salesforce Sans"/>
            </a:endParaRPr>
          </a:p>
        </p:txBody>
      </p:sp>
    </p:spTree>
    <p:extLst>
      <p:ext uri="{BB962C8B-B14F-4D97-AF65-F5344CB8AC3E}">
        <p14:creationId xmlns="" xmlns:p14="http://schemas.microsoft.com/office/powerpoint/2010/main" val="208392889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pPr algn="ctr"/>
            <a:r>
              <a:rPr lang="en-US" altLang="zh-TW" sz="4800" dirty="0">
                <a:latin typeface="標楷體" panose="03000509000000000000" pitchFamily="65" charset="-120"/>
                <a:ea typeface="標楷體" panose="03000509000000000000" pitchFamily="65" charset="-120"/>
              </a:rPr>
              <a:t>114</a:t>
            </a:r>
            <a:r>
              <a:rPr lang="zh-TW" altLang="en-US" sz="4800" dirty="0">
                <a:latin typeface="標楷體" panose="03000509000000000000" pitchFamily="65" charset="-120"/>
                <a:ea typeface="標楷體" panose="03000509000000000000" pitchFamily="65" charset="-120"/>
              </a:rPr>
              <a:t>年度身體診察提醒事項</a:t>
            </a:r>
          </a:p>
        </p:txBody>
      </p:sp>
      <p:sp>
        <p:nvSpPr>
          <p:cNvPr id="3" name="內容版面配置區 2"/>
          <p:cNvSpPr>
            <a:spLocks noGrp="1"/>
          </p:cNvSpPr>
          <p:nvPr>
            <p:ph idx="1"/>
          </p:nvPr>
        </p:nvSpPr>
        <p:spPr>
          <a:xfrm>
            <a:off x="1524000" y="1828800"/>
            <a:ext cx="8934450" cy="3474720"/>
          </a:xfrm>
        </p:spPr>
        <p:txBody>
          <a:bodyPr>
            <a:normAutofit/>
          </a:bodyPr>
          <a:lstStyle/>
          <a:p>
            <a:pPr marL="228600" lvl="1" indent="-228600">
              <a:spcBef>
                <a:spcPts val="1800"/>
              </a:spcBef>
            </a:pPr>
            <a:r>
              <a:rPr lang="zh-TW" altLang="en-US" sz="3200" dirty="0">
                <a:latin typeface="標楷體" panose="03000509000000000000" pitchFamily="65" charset="-120"/>
                <a:ea typeface="標楷體" panose="03000509000000000000" pitchFamily="65" charset="-120"/>
              </a:rPr>
              <a:t>學生同意書選擇不同意者為三項檢查</a:t>
            </a:r>
            <a:r>
              <a:rPr lang="en-US" altLang="zh-TW" sz="3200" dirty="0">
                <a:latin typeface="標楷體" panose="03000509000000000000" pitchFamily="65" charset="-120"/>
                <a:ea typeface="標楷體" panose="03000509000000000000" pitchFamily="65" charset="-120"/>
              </a:rPr>
              <a:t>(</a:t>
            </a:r>
            <a:r>
              <a:rPr lang="zh-TW" altLang="en-US" sz="3200" dirty="0">
                <a:latin typeface="標楷體" panose="03000509000000000000" pitchFamily="65" charset="-120"/>
                <a:ea typeface="標楷體" panose="03000509000000000000" pitchFamily="65" charset="-120"/>
              </a:rPr>
              <a:t>胸、腹、生殖器</a:t>
            </a:r>
            <a:r>
              <a:rPr lang="en-US" altLang="zh-TW" sz="3200" dirty="0">
                <a:latin typeface="標楷體" panose="03000509000000000000" pitchFamily="65" charset="-120"/>
                <a:ea typeface="標楷體" panose="03000509000000000000" pitchFamily="65" charset="-120"/>
              </a:rPr>
              <a:t>)</a:t>
            </a:r>
            <a:r>
              <a:rPr lang="zh-TW" altLang="en-US" sz="3200" dirty="0">
                <a:latin typeface="標楷體" panose="03000509000000000000" pitchFamily="65" charset="-120"/>
                <a:ea typeface="標楷體" panose="03000509000000000000" pitchFamily="65" charset="-120"/>
              </a:rPr>
              <a:t>皆不同意，</a:t>
            </a:r>
            <a:r>
              <a:rPr lang="zh-TW" altLang="en-US" sz="3200" dirty="0">
                <a:solidFill>
                  <a:srgbClr val="FF0000"/>
                </a:solidFill>
                <a:latin typeface="標楷體" panose="03000509000000000000" pitchFamily="65" charset="-120"/>
                <a:ea typeface="標楷體" panose="03000509000000000000" pitchFamily="65" charset="-120"/>
              </a:rPr>
              <a:t>無法單選擇</a:t>
            </a:r>
            <a:r>
              <a:rPr lang="zh-TW" altLang="en-US" sz="3200" dirty="0">
                <a:latin typeface="標楷體" panose="03000509000000000000" pitchFamily="65" charset="-120"/>
                <a:ea typeface="標楷體" panose="03000509000000000000" pitchFamily="65" charset="-120"/>
              </a:rPr>
              <a:t>其中幾項不檢查。</a:t>
            </a:r>
            <a:endParaRPr lang="en-US" altLang="zh-TW" sz="3200" dirty="0">
              <a:latin typeface="標楷體" panose="03000509000000000000" pitchFamily="65" charset="-120"/>
              <a:ea typeface="標楷體" panose="03000509000000000000" pitchFamily="65" charset="-120"/>
            </a:endParaRPr>
          </a:p>
          <a:p>
            <a:pPr marL="228600" lvl="1" indent="-228600">
              <a:spcBef>
                <a:spcPts val="1800"/>
              </a:spcBef>
            </a:pPr>
            <a:r>
              <a:rPr lang="zh-TW" altLang="en-US" sz="3200" dirty="0">
                <a:solidFill>
                  <a:srgbClr val="FF0000"/>
                </a:solidFill>
                <a:latin typeface="標楷體" panose="03000509000000000000" pitchFamily="65" charset="-120"/>
                <a:ea typeface="標楷體" panose="03000509000000000000" pitchFamily="65" charset="-120"/>
              </a:rPr>
              <a:t>七年級生血壓不再當場複檢</a:t>
            </a:r>
            <a:r>
              <a:rPr lang="zh-TW" altLang="en-US" sz="3200" dirty="0">
                <a:latin typeface="標楷體" panose="03000509000000000000" pitchFamily="65" charset="-120"/>
                <a:ea typeface="標楷體" panose="03000509000000000000" pitchFamily="65" charset="-120"/>
              </a:rPr>
              <a:t>，以校護提供資料為準。</a:t>
            </a:r>
            <a:endParaRPr lang="en-US" altLang="zh-TW" sz="3200" dirty="0">
              <a:latin typeface="標楷體" panose="03000509000000000000" pitchFamily="65" charset="-120"/>
              <a:ea typeface="標楷體" panose="03000509000000000000" pitchFamily="65" charset="-120"/>
            </a:endParaRPr>
          </a:p>
          <a:p>
            <a:pPr marL="228600" lvl="1" indent="-228600">
              <a:spcBef>
                <a:spcPts val="1800"/>
              </a:spcBef>
            </a:pPr>
            <a:r>
              <a:rPr lang="zh-TW" altLang="en-US" sz="3200" dirty="0">
                <a:latin typeface="標楷體" panose="03000509000000000000" pitchFamily="65" charset="-120"/>
                <a:ea typeface="標楷體" panose="03000509000000000000" pitchFamily="65" charset="-120"/>
              </a:rPr>
              <a:t>身體診察檢查前會線上提供健檢團隊小組長聯絡資訊，以便校護事前有問題可聯絡。</a:t>
            </a:r>
            <a:endParaRPr lang="zh-TW" altLang="zh-TW" sz="3200" dirty="0">
              <a:latin typeface="標楷體" panose="03000509000000000000" pitchFamily="65" charset="-120"/>
              <a:ea typeface="標楷體" panose="03000509000000000000" pitchFamily="65" charset="-120"/>
            </a:endParaRPr>
          </a:p>
          <a:p>
            <a:pPr marL="228600" lvl="1" indent="-228600">
              <a:spcBef>
                <a:spcPts val="1800"/>
              </a:spcBef>
            </a:pPr>
            <a:endParaRPr lang="en-US" altLang="zh-TW" sz="2800" dirty="0">
              <a:latin typeface="標楷體" panose="03000509000000000000" pitchFamily="65" charset="-120"/>
              <a:ea typeface="標楷體" panose="03000509000000000000" pitchFamily="65" charset="-120"/>
            </a:endParaRPr>
          </a:p>
          <a:p>
            <a:pPr marL="228600" lvl="1" indent="-228600">
              <a:spcBef>
                <a:spcPts val="1800"/>
              </a:spcBef>
            </a:pPr>
            <a:endParaRPr lang="en-US" altLang="zh-TW" sz="2800" dirty="0">
              <a:latin typeface="標楷體" panose="03000509000000000000" pitchFamily="65" charset="-120"/>
              <a:ea typeface="標楷體" panose="03000509000000000000" pitchFamily="65" charset="-120"/>
            </a:endParaRPr>
          </a:p>
          <a:p>
            <a:pPr marL="228600" lvl="1" indent="-228600">
              <a:spcBef>
                <a:spcPts val="1800"/>
              </a:spcBef>
            </a:pPr>
            <a:endParaRPr lang="en-US" altLang="zh-TW" sz="2800" dirty="0">
              <a:latin typeface="標楷體" panose="03000509000000000000" pitchFamily="65" charset="-120"/>
              <a:ea typeface="標楷體" panose="03000509000000000000" pitchFamily="65" charset="-120"/>
            </a:endParaRPr>
          </a:p>
          <a:p>
            <a:pPr marL="228600" lvl="1" indent="-228600">
              <a:spcBef>
                <a:spcPts val="1800"/>
              </a:spcBef>
            </a:pPr>
            <a:endParaRPr lang="en-US" altLang="zh-TW" sz="2800" dirty="0">
              <a:latin typeface="標楷體" panose="03000509000000000000" pitchFamily="65" charset="-120"/>
              <a:ea typeface="標楷體" panose="03000509000000000000" pitchFamily="65" charset="-120"/>
            </a:endParaRPr>
          </a:p>
          <a:p>
            <a:pPr marL="228600" lvl="1" indent="-228600">
              <a:spcBef>
                <a:spcPts val="1800"/>
              </a:spcBef>
            </a:pPr>
            <a:endParaRPr lang="en-US" altLang="zh-TW" sz="2800" dirty="0">
              <a:solidFill>
                <a:srgbClr val="FF0000"/>
              </a:solidFill>
              <a:latin typeface="標楷體" panose="03000509000000000000" pitchFamily="65" charset="-120"/>
              <a:ea typeface="標楷體" panose="03000509000000000000" pitchFamily="65" charset="-120"/>
            </a:endParaRPr>
          </a:p>
          <a:p>
            <a:pPr marL="0" indent="0">
              <a:buNone/>
            </a:pPr>
            <a:endParaRPr lang="zh-TW" altLang="en-US" dirty="0"/>
          </a:p>
        </p:txBody>
      </p:sp>
    </p:spTree>
    <p:extLst>
      <p:ext uri="{BB962C8B-B14F-4D97-AF65-F5344CB8AC3E}">
        <p14:creationId xmlns="" xmlns:p14="http://schemas.microsoft.com/office/powerpoint/2010/main" val="331218782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728216" y="493776"/>
            <a:ext cx="9400032" cy="1024128"/>
          </a:xfrm>
        </p:spPr>
        <p:txBody>
          <a:bodyPr>
            <a:normAutofit/>
          </a:bodyPr>
          <a:lstStyle/>
          <a:p>
            <a:r>
              <a:rPr lang="en-US" altLang="zh-TW" sz="4800" dirty="0">
                <a:latin typeface="標楷體" panose="03000509000000000000" pitchFamily="65" charset="-120"/>
                <a:ea typeface="標楷體" panose="03000509000000000000" pitchFamily="65" charset="-120"/>
              </a:rPr>
              <a:t>114</a:t>
            </a:r>
            <a:r>
              <a:rPr lang="zh-TW" altLang="en-US" sz="4800" dirty="0">
                <a:latin typeface="標楷體" panose="03000509000000000000" pitchFamily="65" charset="-120"/>
                <a:ea typeface="標楷體" panose="03000509000000000000" pitchFamily="65" charset="-120"/>
              </a:rPr>
              <a:t>年度身體診察提醒事項</a:t>
            </a:r>
            <a:endParaRPr lang="zh-TW" altLang="en-US" sz="4800" dirty="0"/>
          </a:p>
        </p:txBody>
      </p:sp>
      <p:sp>
        <p:nvSpPr>
          <p:cNvPr id="3" name="內容版面配置區 2"/>
          <p:cNvSpPr>
            <a:spLocks noGrp="1"/>
          </p:cNvSpPr>
          <p:nvPr>
            <p:ph idx="1"/>
          </p:nvPr>
        </p:nvSpPr>
        <p:spPr>
          <a:xfrm>
            <a:off x="1524000" y="1874520"/>
            <a:ext cx="8808720" cy="3429000"/>
          </a:xfrm>
        </p:spPr>
        <p:txBody>
          <a:bodyPr>
            <a:normAutofit/>
          </a:bodyPr>
          <a:lstStyle/>
          <a:p>
            <a:r>
              <a:rPr lang="zh-TW" altLang="en-US" sz="3200" dirty="0">
                <a:latin typeface="標楷體" panose="03000509000000000000" pitchFamily="65" charset="-120"/>
                <a:ea typeface="標楷體" panose="03000509000000000000" pitchFamily="65" charset="-120"/>
              </a:rPr>
              <a:t>健檢當日，經醫師檢查有須馬上處理者，新增</a:t>
            </a:r>
            <a:r>
              <a:rPr lang="zh-TW" altLang="en-US" sz="3200" dirty="0">
                <a:solidFill>
                  <a:srgbClr val="FF0000"/>
                </a:solidFill>
                <a:latin typeface="標楷體" panose="03000509000000000000" pitchFamily="65" charset="-120"/>
                <a:ea typeface="標楷體" panose="03000509000000000000" pitchFamily="65" charset="-120"/>
              </a:rPr>
              <a:t>轉診建議單 </a:t>
            </a:r>
            <a:r>
              <a:rPr lang="en-US" altLang="zh-TW" sz="3200" dirty="0">
                <a:latin typeface="標楷體" panose="03000509000000000000" pitchFamily="65" charset="-120"/>
                <a:ea typeface="標楷體" panose="03000509000000000000" pitchFamily="65" charset="-120"/>
              </a:rPr>
              <a:t>(</a:t>
            </a:r>
            <a:r>
              <a:rPr lang="zh-TW" altLang="en-US" sz="3200" dirty="0">
                <a:latin typeface="標楷體" panose="03000509000000000000" pitchFamily="65" charset="-120"/>
                <a:ea typeface="標楷體" panose="03000509000000000000" pitchFamily="65" charset="-120"/>
              </a:rPr>
              <a:t>一式二聯</a:t>
            </a:r>
            <a:r>
              <a:rPr lang="en-US" altLang="zh-TW" sz="3200" dirty="0">
                <a:latin typeface="標楷體" panose="03000509000000000000" pitchFamily="65" charset="-120"/>
                <a:ea typeface="標楷體" panose="03000509000000000000" pitchFamily="65" charset="-120"/>
              </a:rPr>
              <a:t>:</a:t>
            </a:r>
            <a:r>
              <a:rPr lang="zh-TW" altLang="en-US" sz="3200" dirty="0">
                <a:latin typeface="標楷體" panose="03000509000000000000" pitchFamily="65" charset="-120"/>
                <a:ea typeface="標楷體" panose="03000509000000000000" pitchFamily="65" charset="-120"/>
              </a:rPr>
              <a:t>學校聯及家長聯</a:t>
            </a:r>
            <a:r>
              <a:rPr lang="en-US" altLang="zh-TW" sz="3200" dirty="0">
                <a:latin typeface="標楷體" panose="03000509000000000000" pitchFamily="65" charset="-120"/>
                <a:ea typeface="標楷體" panose="03000509000000000000" pitchFamily="65" charset="-120"/>
              </a:rPr>
              <a:t>)</a:t>
            </a:r>
          </a:p>
          <a:p>
            <a:pPr marL="228600" lvl="1" indent="-228600">
              <a:spcBef>
                <a:spcPts val="1800"/>
              </a:spcBef>
            </a:pPr>
            <a:r>
              <a:rPr lang="zh-TW" altLang="en-US" sz="3200" dirty="0">
                <a:latin typeface="標楷體" panose="03000509000000000000" pitchFamily="65" charset="-120"/>
                <a:ea typeface="標楷體" panose="03000509000000000000" pitchFamily="65" charset="-120"/>
              </a:rPr>
              <a:t>請學校提供</a:t>
            </a:r>
            <a:r>
              <a:rPr lang="zh-TW" altLang="en-US" sz="3200" dirty="0">
                <a:solidFill>
                  <a:srgbClr val="FF0000"/>
                </a:solidFill>
                <a:latin typeface="標楷體" panose="03000509000000000000" pitchFamily="65" charset="-120"/>
                <a:ea typeface="標楷體" panose="03000509000000000000" pitchFamily="65" charset="-120"/>
              </a:rPr>
              <a:t>構音異常名單</a:t>
            </a:r>
            <a:r>
              <a:rPr lang="zh-TW" altLang="en-US" sz="3200" dirty="0">
                <a:latin typeface="標楷體" panose="03000509000000000000" pitchFamily="65" charset="-120"/>
                <a:ea typeface="標楷體" panose="03000509000000000000" pitchFamily="65" charset="-120"/>
              </a:rPr>
              <a:t>予健檢團隊複檢及轉介。彰化縣語言</a:t>
            </a:r>
            <a:r>
              <a:rPr lang="en-US" altLang="zh-TW" sz="3200" dirty="0">
                <a:latin typeface="標楷體" panose="03000509000000000000" pitchFamily="65" charset="-120"/>
                <a:ea typeface="標楷體" panose="03000509000000000000" pitchFamily="65" charset="-120"/>
              </a:rPr>
              <a:t>(</a:t>
            </a:r>
            <a:r>
              <a:rPr lang="zh-TW" altLang="en-US" sz="3200" dirty="0">
                <a:latin typeface="標楷體" panose="03000509000000000000" pitchFamily="65" charset="-120"/>
                <a:ea typeface="標楷體" panose="03000509000000000000" pitchFamily="65" charset="-120"/>
              </a:rPr>
              <a:t>構音</a:t>
            </a:r>
            <a:r>
              <a:rPr lang="en-US" altLang="zh-TW" sz="3200" dirty="0">
                <a:latin typeface="標楷體" panose="03000509000000000000" pitchFamily="65" charset="-120"/>
                <a:ea typeface="標楷體" panose="03000509000000000000" pitchFamily="65" charset="-120"/>
              </a:rPr>
              <a:t>)</a:t>
            </a:r>
            <a:r>
              <a:rPr lang="zh-TW" altLang="en-US" sz="3200" dirty="0">
                <a:latin typeface="標楷體" panose="03000509000000000000" pitchFamily="65" charset="-120"/>
                <a:ea typeface="標楷體" panose="03000509000000000000" pitchFamily="65" charset="-120"/>
              </a:rPr>
              <a:t>衛教</a:t>
            </a:r>
            <a:r>
              <a:rPr lang="zh-TW" altLang="en-US" sz="3200" dirty="0">
                <a:solidFill>
                  <a:srgbClr val="FF0000"/>
                </a:solidFill>
                <a:latin typeface="標楷體" panose="03000509000000000000" pitchFamily="65" charset="-120"/>
                <a:ea typeface="標楷體" panose="03000509000000000000" pitchFamily="65" charset="-120"/>
              </a:rPr>
              <a:t>認證診所名單</a:t>
            </a:r>
            <a:r>
              <a:rPr lang="zh-TW" altLang="en-US" sz="3600" dirty="0">
                <a:latin typeface="標楷體" panose="03000509000000000000" pitchFamily="65" charset="-120"/>
                <a:ea typeface="標楷體" panose="03000509000000000000" pitchFamily="65" charset="-120"/>
              </a:rPr>
              <a:t>置於健檢網站。</a:t>
            </a:r>
            <a:endParaRPr lang="en-US" altLang="zh-TW" sz="3600" dirty="0">
              <a:latin typeface="標楷體" panose="03000509000000000000" pitchFamily="65" charset="-120"/>
              <a:ea typeface="標楷體" panose="03000509000000000000" pitchFamily="65" charset="-120"/>
            </a:endParaRPr>
          </a:p>
          <a:p>
            <a:endParaRPr lang="en-US" altLang="zh-TW" sz="3200" dirty="0">
              <a:latin typeface="標楷體" panose="03000509000000000000" pitchFamily="65" charset="-120"/>
              <a:ea typeface="標楷體" panose="03000509000000000000" pitchFamily="65" charset="-120"/>
            </a:endParaRPr>
          </a:p>
          <a:p>
            <a:endParaRPr lang="zh-TW" altLang="en-US" sz="3200" dirty="0">
              <a:latin typeface="標楷體" panose="03000509000000000000" pitchFamily="65" charset="-120"/>
              <a:ea typeface="標楷體" panose="03000509000000000000" pitchFamily="65" charset="-120"/>
            </a:endParaRPr>
          </a:p>
        </p:txBody>
      </p:sp>
    </p:spTree>
    <p:extLst>
      <p:ext uri="{BB962C8B-B14F-4D97-AF65-F5344CB8AC3E}">
        <p14:creationId xmlns="" xmlns:p14="http://schemas.microsoft.com/office/powerpoint/2010/main" val="243514491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內容版面配置區 6"/>
          <p:cNvPicPr>
            <a:picLocks noGrp="1" noChangeAspect="1"/>
          </p:cNvPicPr>
          <p:nvPr>
            <p:ph idx="1"/>
          </p:nvPr>
        </p:nvPicPr>
        <p:blipFill rotWithShape="1">
          <a:blip r:embed="rId2" cstate="print"/>
          <a:srcRect l="5900" t="1468" r="3416" b="-1468"/>
          <a:stretch/>
        </p:blipFill>
        <p:spPr>
          <a:xfrm>
            <a:off x="1612377" y="2246400"/>
            <a:ext cx="2781895" cy="3340099"/>
          </a:xfrm>
          <a:prstGeom prst="rect">
            <a:avLst/>
          </a:prstGeom>
        </p:spPr>
      </p:pic>
      <p:pic>
        <p:nvPicPr>
          <p:cNvPr id="6" name="圖片 5"/>
          <p:cNvPicPr>
            <a:picLocks noChangeAspect="1"/>
          </p:cNvPicPr>
          <p:nvPr/>
        </p:nvPicPr>
        <p:blipFill>
          <a:blip r:embed="rId3" cstate="print"/>
          <a:stretch>
            <a:fillRect/>
          </a:stretch>
        </p:blipFill>
        <p:spPr>
          <a:xfrm>
            <a:off x="8558049" y="2325531"/>
            <a:ext cx="3475689" cy="3263897"/>
          </a:xfrm>
          <a:prstGeom prst="rect">
            <a:avLst/>
          </a:prstGeom>
        </p:spPr>
      </p:pic>
      <p:pic>
        <p:nvPicPr>
          <p:cNvPr id="8" name="圖片 7"/>
          <p:cNvPicPr>
            <a:picLocks noChangeAspect="1"/>
          </p:cNvPicPr>
          <p:nvPr/>
        </p:nvPicPr>
        <p:blipFill>
          <a:blip r:embed="rId4" cstate="print"/>
          <a:stretch>
            <a:fillRect/>
          </a:stretch>
        </p:blipFill>
        <p:spPr>
          <a:xfrm>
            <a:off x="4962935" y="2378285"/>
            <a:ext cx="2969009" cy="3263897"/>
          </a:xfrm>
          <a:prstGeom prst="rect">
            <a:avLst/>
          </a:prstGeom>
        </p:spPr>
      </p:pic>
      <p:sp>
        <p:nvSpPr>
          <p:cNvPr id="11" name="文字方塊 10"/>
          <p:cNvSpPr txBox="1"/>
          <p:nvPr/>
        </p:nvSpPr>
        <p:spPr>
          <a:xfrm>
            <a:off x="647155" y="983963"/>
            <a:ext cx="7074445" cy="707886"/>
          </a:xfrm>
          <a:prstGeom prst="rect">
            <a:avLst/>
          </a:prstGeom>
          <a:noFill/>
        </p:spPr>
        <p:txBody>
          <a:bodyPr wrap="square" rtlCol="0">
            <a:spAutoFit/>
          </a:bodyPr>
          <a:lstStyle/>
          <a:p>
            <a:r>
              <a:rPr lang="en-US" altLang="zh-TW" sz="4000" dirty="0">
                <a:latin typeface="標楷體" panose="03000509000000000000" pitchFamily="65" charset="-120"/>
                <a:ea typeface="標楷體" panose="03000509000000000000" pitchFamily="65" charset="-120"/>
              </a:rPr>
              <a:t>(</a:t>
            </a:r>
            <a:r>
              <a:rPr lang="zh-TW" altLang="en-US" sz="4000" dirty="0">
                <a:latin typeface="標楷體" panose="03000509000000000000" pitchFamily="65" charset="-120"/>
                <a:ea typeface="標楷體" panose="03000509000000000000" pitchFamily="65" charset="-120"/>
              </a:rPr>
              <a:t>一</a:t>
            </a:r>
            <a:r>
              <a:rPr lang="en-US" altLang="zh-TW" sz="4000" dirty="0">
                <a:latin typeface="標楷體" panose="03000509000000000000" pitchFamily="65" charset="-120"/>
                <a:ea typeface="標楷體" panose="03000509000000000000" pitchFamily="65" charset="-120"/>
              </a:rPr>
              <a:t>)</a:t>
            </a:r>
            <a:r>
              <a:rPr lang="zh-TW" altLang="en-US" sz="4000" dirty="0">
                <a:latin typeface="標楷體" panose="03000509000000000000" pitchFamily="65" charset="-120"/>
                <a:ea typeface="標楷體" panose="03000509000000000000" pitchFamily="65" charset="-120"/>
              </a:rPr>
              <a:t>檢查流程及入口標示清楚</a:t>
            </a:r>
          </a:p>
        </p:txBody>
      </p:sp>
    </p:spTree>
    <p:extLst>
      <p:ext uri="{BB962C8B-B14F-4D97-AF65-F5344CB8AC3E}">
        <p14:creationId xmlns="" xmlns:p14="http://schemas.microsoft.com/office/powerpoint/2010/main" val="269252178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p:cNvPicPr>
            <a:picLocks noChangeAspect="1"/>
          </p:cNvPicPr>
          <p:nvPr/>
        </p:nvPicPr>
        <p:blipFill>
          <a:blip r:embed="rId2" cstate="print"/>
          <a:stretch>
            <a:fillRect/>
          </a:stretch>
        </p:blipFill>
        <p:spPr>
          <a:xfrm>
            <a:off x="438411" y="2173893"/>
            <a:ext cx="5413717" cy="2938527"/>
          </a:xfrm>
          <a:prstGeom prst="rect">
            <a:avLst/>
          </a:prstGeom>
        </p:spPr>
      </p:pic>
      <p:pic>
        <p:nvPicPr>
          <p:cNvPr id="5" name="圖片 4"/>
          <p:cNvPicPr>
            <a:picLocks noChangeAspect="1"/>
          </p:cNvPicPr>
          <p:nvPr/>
        </p:nvPicPr>
        <p:blipFill>
          <a:blip r:embed="rId3" cstate="print"/>
          <a:stretch>
            <a:fillRect/>
          </a:stretch>
        </p:blipFill>
        <p:spPr>
          <a:xfrm>
            <a:off x="6282431" y="2173893"/>
            <a:ext cx="5413717" cy="2932430"/>
          </a:xfrm>
          <a:prstGeom prst="rect">
            <a:avLst/>
          </a:prstGeom>
        </p:spPr>
      </p:pic>
      <p:sp>
        <p:nvSpPr>
          <p:cNvPr id="2" name="文字方塊 1"/>
          <p:cNvSpPr txBox="1"/>
          <p:nvPr/>
        </p:nvSpPr>
        <p:spPr>
          <a:xfrm>
            <a:off x="1681017" y="988290"/>
            <a:ext cx="5089237" cy="707886"/>
          </a:xfrm>
          <a:prstGeom prst="rect">
            <a:avLst/>
          </a:prstGeom>
          <a:noFill/>
        </p:spPr>
        <p:txBody>
          <a:bodyPr wrap="square" rtlCol="0">
            <a:spAutoFit/>
          </a:bodyPr>
          <a:lstStyle/>
          <a:p>
            <a:r>
              <a:rPr lang="en-US" altLang="zh-TW" sz="4000" dirty="0">
                <a:latin typeface="標楷體" panose="03000509000000000000" pitchFamily="65" charset="-120"/>
                <a:ea typeface="標楷體" panose="03000509000000000000" pitchFamily="65" charset="-120"/>
              </a:rPr>
              <a:t>(</a:t>
            </a:r>
            <a:r>
              <a:rPr lang="zh-TW" altLang="en-US" sz="4000" dirty="0">
                <a:latin typeface="標楷體" panose="03000509000000000000" pitchFamily="65" charset="-120"/>
                <a:ea typeface="標楷體" panose="03000509000000000000" pitchFamily="65" charset="-120"/>
              </a:rPr>
              <a:t>二</a:t>
            </a:r>
            <a:r>
              <a:rPr lang="en-US" altLang="zh-TW" sz="4000" dirty="0">
                <a:latin typeface="標楷體" panose="03000509000000000000" pitchFamily="65" charset="-120"/>
                <a:ea typeface="標楷體" panose="03000509000000000000" pitchFamily="65" charset="-120"/>
              </a:rPr>
              <a:t>)</a:t>
            </a:r>
            <a:r>
              <a:rPr lang="zh-TW" altLang="en-US" sz="4000" dirty="0">
                <a:latin typeface="標楷體" panose="03000509000000000000" pitchFamily="65" charset="-120"/>
                <a:ea typeface="標楷體" panose="03000509000000000000" pitchFamily="65" charset="-120"/>
              </a:rPr>
              <a:t>檢查處隱密性夠</a:t>
            </a:r>
          </a:p>
        </p:txBody>
      </p:sp>
    </p:spTree>
    <p:extLst>
      <p:ext uri="{BB962C8B-B14F-4D97-AF65-F5344CB8AC3E}">
        <p14:creationId xmlns="" xmlns:p14="http://schemas.microsoft.com/office/powerpoint/2010/main" val="98108376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p:cNvPicPr>
            <a:picLocks noChangeAspect="1"/>
          </p:cNvPicPr>
          <p:nvPr/>
        </p:nvPicPr>
        <p:blipFill>
          <a:blip r:embed="rId2" cstate="print"/>
          <a:stretch>
            <a:fillRect/>
          </a:stretch>
        </p:blipFill>
        <p:spPr>
          <a:xfrm>
            <a:off x="2251547" y="2202752"/>
            <a:ext cx="6804530" cy="3841524"/>
          </a:xfrm>
          <a:prstGeom prst="rect">
            <a:avLst/>
          </a:prstGeom>
        </p:spPr>
      </p:pic>
      <p:sp>
        <p:nvSpPr>
          <p:cNvPr id="7" name="標題 1"/>
          <p:cNvSpPr txBox="1">
            <a:spLocks/>
          </p:cNvSpPr>
          <p:nvPr/>
        </p:nvSpPr>
        <p:spPr>
          <a:xfrm>
            <a:off x="1248233" y="189244"/>
            <a:ext cx="7923476" cy="210312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lang="zh-TW" sz="3200" kern="1200">
                <a:solidFill>
                  <a:schemeClr val="tx1"/>
                </a:solidFill>
                <a:latin typeface="Microsoft JhengHei UI" panose="020B0604030504040204" pitchFamily="34" charset="-120"/>
                <a:ea typeface="Microsoft JhengHei UI" panose="020B0604030504040204" pitchFamily="34" charset="-120"/>
                <a:cs typeface="+mj-cs"/>
              </a:defRPr>
            </a:lvl1pPr>
          </a:lstStyle>
          <a:p>
            <a:r>
              <a:rPr lang="en-US" altLang="zh-TW" sz="4000" dirty="0">
                <a:latin typeface="標楷體" panose="03000509000000000000" pitchFamily="65" charset="-120"/>
                <a:ea typeface="標楷體" panose="03000509000000000000" pitchFamily="65" charset="-120"/>
                <a:sym typeface="Salesforce Sans"/>
              </a:rPr>
              <a:t>(</a:t>
            </a:r>
            <a:r>
              <a:rPr lang="zh-TW" altLang="en-US" sz="4000" dirty="0">
                <a:latin typeface="標楷體" panose="03000509000000000000" pitchFamily="65" charset="-120"/>
                <a:ea typeface="標楷體" panose="03000509000000000000" pitchFamily="65" charset="-120"/>
                <a:sym typeface="Salesforce Sans"/>
              </a:rPr>
              <a:t>三</a:t>
            </a:r>
            <a:r>
              <a:rPr lang="en-US" altLang="zh-TW" sz="4000" dirty="0">
                <a:latin typeface="標楷體" panose="03000509000000000000" pitchFamily="65" charset="-120"/>
                <a:ea typeface="標楷體" panose="03000509000000000000" pitchFamily="65" charset="-120"/>
                <a:sym typeface="Salesforce Sans"/>
              </a:rPr>
              <a:t>)</a:t>
            </a:r>
            <a:r>
              <a:rPr lang="zh-TW" altLang="en-US" sz="4000" dirty="0">
                <a:latin typeface="標楷體" panose="03000509000000000000" pitchFamily="65" charset="-120"/>
                <a:ea typeface="標楷體" panose="03000509000000000000" pitchFamily="65" charset="-120"/>
                <a:sym typeface="Salesforce Sans"/>
              </a:rPr>
              <a:t>動線順暢且舒適且有導師協助</a:t>
            </a:r>
            <a:r>
              <a:rPr lang="zh-TW" altLang="en-US" dirty="0">
                <a:latin typeface="標楷體" panose="03000509000000000000" pitchFamily="65" charset="-120"/>
                <a:ea typeface="標楷體" panose="03000509000000000000" pitchFamily="65" charset="-120"/>
                <a:sym typeface="Salesforce Sans"/>
              </a:rPr>
              <a:t/>
            </a:r>
            <a:br>
              <a:rPr lang="zh-TW" altLang="en-US" dirty="0">
                <a:latin typeface="標楷體" panose="03000509000000000000" pitchFamily="65" charset="-120"/>
                <a:ea typeface="標楷體" panose="03000509000000000000" pitchFamily="65" charset="-120"/>
                <a:sym typeface="Salesforce Sans"/>
              </a:rPr>
            </a:br>
            <a:endParaRPr lang="zh-TW" altLang="en-US" dirty="0">
              <a:latin typeface="標楷體" panose="03000509000000000000" pitchFamily="65" charset="-120"/>
              <a:ea typeface="標楷體" panose="03000509000000000000" pitchFamily="65" charset="-120"/>
              <a:sym typeface="Salesforce Sans"/>
            </a:endParaRPr>
          </a:p>
        </p:txBody>
      </p:sp>
      <p:sp>
        <p:nvSpPr>
          <p:cNvPr id="6" name="內容版面配置區 5"/>
          <p:cNvSpPr>
            <a:spLocks noGrp="1"/>
          </p:cNvSpPr>
          <p:nvPr>
            <p:ph idx="1"/>
          </p:nvPr>
        </p:nvSpPr>
        <p:spPr/>
        <p:txBody>
          <a:bodyPr/>
          <a:lstStyle/>
          <a:p>
            <a:endParaRPr lang="zh-TW" altLang="en-US"/>
          </a:p>
        </p:txBody>
      </p:sp>
    </p:spTree>
    <p:extLst>
      <p:ext uri="{BB962C8B-B14F-4D97-AF65-F5344CB8AC3E}">
        <p14:creationId xmlns="" xmlns:p14="http://schemas.microsoft.com/office/powerpoint/2010/main" val="107083066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rtlCol="0">
            <a:normAutofit/>
          </a:bodyPr>
          <a:lstStyle/>
          <a:p>
            <a:r>
              <a:rPr lang="zh-TW" altLang="en-US" sz="5400" dirty="0">
                <a:latin typeface="標楷體" pitchFamily="65" charset="-120"/>
                <a:ea typeface="標楷體" pitchFamily="65" charset="-120"/>
              </a:rPr>
              <a:t>學生健康檢查目標 </a:t>
            </a:r>
            <a:endParaRPr lang="zh-TW" altLang="en-US" sz="5400" dirty="0">
              <a:latin typeface="標楷體" pitchFamily="65" charset="-120"/>
              <a:ea typeface="標楷體" pitchFamily="65" charset="-120"/>
              <a:sym typeface="Salesforce Sans"/>
            </a:endParaRPr>
          </a:p>
        </p:txBody>
      </p:sp>
      <p:sp>
        <p:nvSpPr>
          <p:cNvPr id="3" name="內容預留位置 2"/>
          <p:cNvSpPr>
            <a:spLocks noGrp="1"/>
          </p:cNvSpPr>
          <p:nvPr>
            <p:ph idx="1"/>
          </p:nvPr>
        </p:nvSpPr>
        <p:spPr>
          <a:xfrm>
            <a:off x="1414022" y="1447800"/>
            <a:ext cx="9508330" cy="4344500"/>
          </a:xfrm>
        </p:spPr>
        <p:txBody>
          <a:bodyPr rtlCol="0">
            <a:normAutofit fontScale="92500"/>
          </a:bodyPr>
          <a:lstStyle/>
          <a:p>
            <a:pPr marL="647700" indent="-647700">
              <a:buNone/>
              <a:defRPr/>
            </a:pPr>
            <a:r>
              <a:rPr lang="zh-TW" altLang="en-US" sz="3200" dirty="0">
                <a:latin typeface="標楷體" pitchFamily="65" charset="-120"/>
                <a:ea typeface="標楷體" pitchFamily="65" charset="-120"/>
              </a:rPr>
              <a:t>四、建置學童健康照護網絡，持續管理學童健康問</a:t>
            </a:r>
            <a:endParaRPr lang="en-US" altLang="zh-TW" sz="3200" dirty="0">
              <a:latin typeface="標楷體" pitchFamily="65" charset="-120"/>
              <a:ea typeface="標楷體" pitchFamily="65" charset="-120"/>
            </a:endParaRPr>
          </a:p>
          <a:p>
            <a:pPr marL="647700" indent="-647700">
              <a:buNone/>
              <a:defRPr/>
            </a:pPr>
            <a:r>
              <a:rPr lang="zh-TW" altLang="en-US" sz="3200" dirty="0">
                <a:latin typeface="標楷體" pitchFamily="65" charset="-120"/>
                <a:ea typeface="標楷體" pitchFamily="65" charset="-120"/>
              </a:rPr>
              <a:t>    題，維護學童健康。</a:t>
            </a:r>
            <a:endParaRPr lang="en-US" altLang="zh-TW" sz="3200" dirty="0">
              <a:latin typeface="標楷體" pitchFamily="65" charset="-120"/>
              <a:ea typeface="標楷體" pitchFamily="65" charset="-120"/>
            </a:endParaRPr>
          </a:p>
          <a:p>
            <a:pPr marL="647700" lvl="0" indent="-647700">
              <a:buNone/>
              <a:defRPr/>
            </a:pPr>
            <a:r>
              <a:rPr lang="zh-TW" altLang="en-US" sz="3200" dirty="0">
                <a:latin typeface="標楷體" pitchFamily="65" charset="-120"/>
                <a:ea typeface="標楷體" pitchFamily="65" charset="-120"/>
              </a:rPr>
              <a:t>五、鼓勵社區醫療群與學校建立持續性夥伴關係</a:t>
            </a:r>
            <a:endParaRPr lang="en-US" altLang="zh-TW" sz="3200" dirty="0">
              <a:latin typeface="標楷體" pitchFamily="65" charset="-120"/>
              <a:ea typeface="標楷體" pitchFamily="65" charset="-120"/>
            </a:endParaRPr>
          </a:p>
          <a:p>
            <a:pPr marL="647700" lvl="0" indent="-647700">
              <a:buNone/>
              <a:defRPr/>
            </a:pPr>
            <a:r>
              <a:rPr lang="zh-TW" altLang="en-US" sz="3200" dirty="0">
                <a:latin typeface="標楷體" pitchFamily="65" charset="-120"/>
                <a:ea typeface="標楷體" pitchFamily="65" charset="-120"/>
              </a:rPr>
              <a:t>    ，透過主動參與，以學生為中心，倡導健康</a:t>
            </a:r>
            <a:endParaRPr lang="en-US" altLang="zh-TW" sz="3200" dirty="0">
              <a:latin typeface="標楷體" pitchFamily="65" charset="-120"/>
              <a:ea typeface="標楷體" pitchFamily="65" charset="-120"/>
            </a:endParaRPr>
          </a:p>
          <a:p>
            <a:pPr marL="647700" lvl="0" indent="-647700">
              <a:buNone/>
              <a:defRPr/>
            </a:pPr>
            <a:r>
              <a:rPr lang="zh-TW" altLang="en-US" sz="3200" dirty="0">
                <a:latin typeface="標楷體" pitchFamily="65" charset="-120"/>
                <a:ea typeface="標楷體" pitchFamily="65" charset="-120"/>
              </a:rPr>
              <a:t>    ，讓社區和學校師生增進自我照護能力。</a:t>
            </a:r>
          </a:p>
          <a:p>
            <a:pPr marL="647700" indent="-647700">
              <a:buNone/>
              <a:defRPr/>
            </a:pPr>
            <a:r>
              <a:rPr lang="zh-TW" altLang="en-US" sz="3200" dirty="0">
                <a:latin typeface="標楷體" pitchFamily="65" charset="-120"/>
                <a:ea typeface="標楷體" pitchFamily="65" charset="-120"/>
              </a:rPr>
              <a:t>六、提供學校健康諮詢，提昇師生及家庭自我健康照</a:t>
            </a:r>
            <a:endParaRPr lang="en-US" altLang="zh-TW" sz="3200" dirty="0">
              <a:latin typeface="標楷體" pitchFamily="65" charset="-120"/>
              <a:ea typeface="標楷體" pitchFamily="65" charset="-120"/>
            </a:endParaRPr>
          </a:p>
          <a:p>
            <a:pPr marL="647700" indent="-647700">
              <a:buNone/>
              <a:defRPr/>
            </a:pPr>
            <a:r>
              <a:rPr lang="en-US" altLang="zh-TW" sz="3200" dirty="0">
                <a:latin typeface="標楷體" pitchFamily="65" charset="-120"/>
                <a:ea typeface="標楷體" pitchFamily="65" charset="-120"/>
              </a:rPr>
              <a:t>    </a:t>
            </a:r>
            <a:r>
              <a:rPr lang="zh-TW" altLang="en-US" sz="3200" dirty="0">
                <a:latin typeface="標楷體" pitchFamily="65" charset="-120"/>
                <a:ea typeface="標楷體" pitchFamily="65" charset="-120"/>
              </a:rPr>
              <a:t>護能力，期望健康從保健做起，保健自學校起步。 </a:t>
            </a:r>
          </a:p>
          <a:p>
            <a:pPr rtl="0"/>
            <a:endParaRPr lang="zh-TW" altLang="en-US" dirty="0">
              <a:latin typeface="Salesforce Sans"/>
              <a:sym typeface="Salesforce Sans"/>
            </a:endParaRPr>
          </a:p>
        </p:txBody>
      </p:sp>
    </p:spTree>
    <p:extLst>
      <p:ext uri="{BB962C8B-B14F-4D97-AF65-F5344CB8AC3E}">
        <p14:creationId xmlns="" xmlns:p14="http://schemas.microsoft.com/office/powerpoint/2010/main" val="208392889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989138" y="66675"/>
            <a:ext cx="9372600" cy="1200416"/>
          </a:xfrm>
        </p:spPr>
        <p:txBody>
          <a:bodyPr/>
          <a:lstStyle/>
          <a:p>
            <a:r>
              <a:rPr lang="zh-TW" altLang="en-US" sz="5400" dirty="0">
                <a:latin typeface="標楷體" pitchFamily="65" charset="-120"/>
                <a:ea typeface="標楷體" pitchFamily="65" charset="-120"/>
              </a:rPr>
              <a:t>經營摘要 </a:t>
            </a:r>
          </a:p>
        </p:txBody>
      </p:sp>
      <p:sp>
        <p:nvSpPr>
          <p:cNvPr id="3" name="內容版面配置區 2"/>
          <p:cNvSpPr>
            <a:spLocks noGrp="1"/>
          </p:cNvSpPr>
          <p:nvPr>
            <p:ph idx="1"/>
          </p:nvPr>
        </p:nvSpPr>
        <p:spPr>
          <a:xfrm>
            <a:off x="1593130" y="1267091"/>
            <a:ext cx="9854333" cy="4114800"/>
          </a:xfrm>
        </p:spPr>
        <p:txBody>
          <a:bodyPr>
            <a:noAutofit/>
          </a:bodyPr>
          <a:lstStyle/>
          <a:p>
            <a:pPr>
              <a:lnSpc>
                <a:spcPct val="80000"/>
              </a:lnSpc>
            </a:pPr>
            <a:r>
              <a:rPr lang="zh-TW" altLang="en-US" sz="3200" dirty="0">
                <a:latin typeface="標楷體" pitchFamily="65" charset="-120"/>
                <a:ea typeface="標楷體" pitchFamily="65" charset="-120"/>
              </a:rPr>
              <a:t>以彰化縣醫師公會為主體，彰化基督教醫院、秀傳醫療社團法人秀傳紀念醫院、仁和醫院、卓醫院、宋志懿醫院、廖慶龍骨科診所、張天長聯合診所、彰化縣牙醫師公會、彰化縣診所協會、彰化縣醫事檢驗師共同參與。</a:t>
            </a:r>
          </a:p>
          <a:p>
            <a:pPr>
              <a:lnSpc>
                <a:spcPct val="80000"/>
              </a:lnSpc>
            </a:pPr>
            <a:r>
              <a:rPr lang="zh-TW" altLang="en-US" sz="3200" dirty="0">
                <a:latin typeface="標楷體" pitchFamily="65" charset="-120"/>
                <a:ea typeface="標楷體" pitchFamily="65" charset="-120"/>
              </a:rPr>
              <a:t>秉持「醫療在地化、醫療社區化」之精神，以「學生健康」為共同目標。</a:t>
            </a:r>
          </a:p>
          <a:p>
            <a:pPr>
              <a:lnSpc>
                <a:spcPct val="80000"/>
              </a:lnSpc>
            </a:pPr>
            <a:r>
              <a:rPr lang="zh-TW" altLang="en-US" sz="3200" dirty="0">
                <a:latin typeface="標楷體" pitchFamily="65" charset="-120"/>
                <a:ea typeface="標楷體" pitchFamily="65" charset="-120"/>
              </a:rPr>
              <a:t>由在地醫師負責學生健康檢查工作，再由彰基及秀傳醫療體系與社區醫療院所醫師接續學生健康照護後續工作。</a:t>
            </a:r>
          </a:p>
          <a:p>
            <a:pPr>
              <a:lnSpc>
                <a:spcPct val="80000"/>
              </a:lnSpc>
            </a:pPr>
            <a:r>
              <a:rPr lang="zh-TW" altLang="en-US" sz="3200" dirty="0">
                <a:latin typeface="標楷體" pitchFamily="65" charset="-120"/>
                <a:ea typeface="標楷體" pitchFamily="65" charset="-120"/>
              </a:rPr>
              <a:t>建構學生健檢資料管理系統。</a:t>
            </a:r>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38200" y="88901"/>
            <a:ext cx="9829800" cy="1082674"/>
          </a:xfrm>
        </p:spPr>
        <p:txBody>
          <a:bodyPr>
            <a:normAutofit/>
          </a:bodyPr>
          <a:lstStyle/>
          <a:p>
            <a:pPr algn="ctr"/>
            <a:r>
              <a:rPr lang="zh-TW" altLang="en-US" sz="5400" dirty="0">
                <a:latin typeface="標楷體" pitchFamily="65" charset="-120"/>
                <a:ea typeface="標楷體" pitchFamily="65" charset="-120"/>
              </a:rPr>
              <a:t>相關聯絡資訊</a:t>
            </a:r>
          </a:p>
        </p:txBody>
      </p:sp>
      <p:sp>
        <p:nvSpPr>
          <p:cNvPr id="3" name="內容版面配置區 2"/>
          <p:cNvSpPr>
            <a:spLocks noGrp="1"/>
          </p:cNvSpPr>
          <p:nvPr>
            <p:ph idx="1"/>
          </p:nvPr>
        </p:nvSpPr>
        <p:spPr>
          <a:xfrm>
            <a:off x="1734531" y="1257299"/>
            <a:ext cx="8097625" cy="4945537"/>
          </a:xfrm>
        </p:spPr>
        <p:txBody>
          <a:bodyPr>
            <a:normAutofit/>
          </a:bodyPr>
          <a:lstStyle/>
          <a:p>
            <a:pPr marL="0" lvl="0" indent="0">
              <a:buNone/>
            </a:pPr>
            <a:r>
              <a:rPr lang="zh-TW" altLang="zh-TW" sz="2400" b="1" dirty="0">
                <a:latin typeface="標楷體" panose="03000509000000000000" pitchFamily="65" charset="-120"/>
                <a:ea typeface="標楷體" panose="03000509000000000000" pitchFamily="65" charset="-120"/>
              </a:rPr>
              <a:t>承辦單位</a:t>
            </a:r>
            <a:r>
              <a:rPr lang="zh-TW" altLang="zh-TW" sz="2400" dirty="0">
                <a:latin typeface="標楷體" panose="03000509000000000000" pitchFamily="65" charset="-120"/>
                <a:ea typeface="標楷體" panose="03000509000000000000" pitchFamily="65" charset="-120"/>
              </a:rPr>
              <a:t>：彰化縣醫師公會</a:t>
            </a:r>
            <a:r>
              <a:rPr lang="en-US" altLang="zh-TW" sz="2400" dirty="0">
                <a:latin typeface="標楷體" panose="03000509000000000000" pitchFamily="65" charset="-120"/>
                <a:ea typeface="標楷體" panose="03000509000000000000" pitchFamily="65" charset="-120"/>
              </a:rPr>
              <a:t>   04-7234284</a:t>
            </a:r>
            <a:endParaRPr lang="en-US" altLang="zh-TW" sz="2400" b="1" dirty="0">
              <a:latin typeface="標楷體" panose="03000509000000000000" pitchFamily="65" charset="-120"/>
              <a:ea typeface="標楷體" panose="03000509000000000000" pitchFamily="65" charset="-120"/>
            </a:endParaRPr>
          </a:p>
          <a:p>
            <a:pPr marL="0" indent="0">
              <a:buFont typeface="Wingdings 2" panose="05020102010507070707" pitchFamily="18" charset="2"/>
              <a:buNone/>
            </a:pPr>
            <a:r>
              <a:rPr lang="zh-TW" altLang="zh-TW" sz="2400" b="1" dirty="0">
                <a:latin typeface="標楷體" panose="03000509000000000000" pitchFamily="65" charset="-120"/>
                <a:ea typeface="標楷體" panose="03000509000000000000" pitchFamily="65" charset="-120"/>
              </a:rPr>
              <a:t>負</a:t>
            </a:r>
            <a:r>
              <a:rPr lang="zh-TW" altLang="en-US" sz="2400" b="1" dirty="0">
                <a:latin typeface="標楷體" panose="03000509000000000000" pitchFamily="65" charset="-120"/>
                <a:ea typeface="標楷體" panose="03000509000000000000" pitchFamily="65" charset="-120"/>
              </a:rPr>
              <a:t> </a:t>
            </a:r>
            <a:r>
              <a:rPr lang="zh-TW" altLang="zh-TW" sz="2400" b="1" dirty="0">
                <a:latin typeface="標楷體" panose="03000509000000000000" pitchFamily="65" charset="-120"/>
                <a:ea typeface="標楷體" panose="03000509000000000000" pitchFamily="65" charset="-120"/>
              </a:rPr>
              <a:t>責</a:t>
            </a:r>
            <a:r>
              <a:rPr lang="zh-TW" altLang="en-US" sz="2400" b="1" dirty="0">
                <a:latin typeface="標楷體" panose="03000509000000000000" pitchFamily="65" charset="-120"/>
                <a:ea typeface="標楷體" panose="03000509000000000000" pitchFamily="65" charset="-120"/>
              </a:rPr>
              <a:t> </a:t>
            </a:r>
            <a:r>
              <a:rPr lang="zh-TW" altLang="zh-TW" sz="2400" b="1" dirty="0">
                <a:latin typeface="標楷體" panose="03000509000000000000" pitchFamily="65" charset="-120"/>
                <a:ea typeface="標楷體" panose="03000509000000000000" pitchFamily="65" charset="-120"/>
              </a:rPr>
              <a:t>人</a:t>
            </a:r>
            <a:r>
              <a:rPr lang="zh-TW" altLang="zh-TW" sz="2400" dirty="0">
                <a:latin typeface="標楷體" panose="03000509000000000000" pitchFamily="65" charset="-120"/>
                <a:ea typeface="標楷體" panose="03000509000000000000" pitchFamily="65" charset="-120"/>
              </a:rPr>
              <a:t>：</a:t>
            </a:r>
            <a:r>
              <a:rPr lang="zh-TW" altLang="en-US" sz="2400" dirty="0">
                <a:latin typeface="標楷體" panose="03000509000000000000" pitchFamily="65" charset="-120"/>
                <a:ea typeface="標楷體" panose="03000509000000000000" pitchFamily="65" charset="-120"/>
              </a:rPr>
              <a:t>蔡梓鑫 </a:t>
            </a:r>
            <a:r>
              <a:rPr lang="zh-TW" altLang="zh-TW" sz="2400" dirty="0" smtClean="0">
                <a:latin typeface="標楷體" panose="03000509000000000000" pitchFamily="65" charset="-120"/>
                <a:ea typeface="標楷體" panose="03000509000000000000" pitchFamily="65" charset="-120"/>
              </a:rPr>
              <a:t>理事長</a:t>
            </a:r>
            <a:endParaRPr lang="en-US" altLang="zh-TW" sz="2400" dirty="0">
              <a:latin typeface="標楷體" panose="03000509000000000000" pitchFamily="65" charset="-120"/>
              <a:ea typeface="標楷體" panose="03000509000000000000" pitchFamily="65" charset="-120"/>
            </a:endParaRPr>
          </a:p>
          <a:p>
            <a:pPr marL="0" indent="0">
              <a:buNone/>
            </a:pPr>
            <a:r>
              <a:rPr lang="zh-TW" altLang="zh-TW" sz="2400" b="1" dirty="0">
                <a:latin typeface="標楷體" panose="03000509000000000000" pitchFamily="65" charset="-120"/>
                <a:ea typeface="標楷體" panose="03000509000000000000" pitchFamily="65" charset="-120"/>
              </a:rPr>
              <a:t>執</a:t>
            </a:r>
            <a:r>
              <a:rPr lang="zh-TW" altLang="en-US" sz="2400" b="1" dirty="0">
                <a:latin typeface="標楷體" panose="03000509000000000000" pitchFamily="65" charset="-120"/>
                <a:ea typeface="標楷體" panose="03000509000000000000" pitchFamily="65" charset="-120"/>
              </a:rPr>
              <a:t> </a:t>
            </a:r>
            <a:r>
              <a:rPr lang="zh-TW" altLang="zh-TW" sz="2400" b="1" dirty="0">
                <a:latin typeface="標楷體" panose="03000509000000000000" pitchFamily="65" charset="-120"/>
                <a:ea typeface="標楷體" panose="03000509000000000000" pitchFamily="65" charset="-120"/>
              </a:rPr>
              <a:t>行</a:t>
            </a:r>
            <a:r>
              <a:rPr lang="zh-TW" altLang="en-US" sz="2400" b="1" dirty="0">
                <a:latin typeface="標楷體" panose="03000509000000000000" pitchFamily="65" charset="-120"/>
                <a:ea typeface="標楷體" panose="03000509000000000000" pitchFamily="65" charset="-120"/>
              </a:rPr>
              <a:t> </a:t>
            </a:r>
            <a:r>
              <a:rPr lang="zh-TW" altLang="zh-TW" sz="2400" b="1" dirty="0">
                <a:latin typeface="標楷體" panose="03000509000000000000" pitchFamily="65" charset="-120"/>
                <a:ea typeface="標楷體" panose="03000509000000000000" pitchFamily="65" charset="-120"/>
              </a:rPr>
              <a:t>長</a:t>
            </a:r>
            <a:r>
              <a:rPr lang="zh-TW" altLang="zh-TW" sz="2400" dirty="0">
                <a:latin typeface="標楷體" panose="03000509000000000000" pitchFamily="65" charset="-120"/>
                <a:ea typeface="標楷體" panose="03000509000000000000" pitchFamily="65" charset="-120"/>
              </a:rPr>
              <a:t>：</a:t>
            </a:r>
            <a:r>
              <a:rPr lang="zh-TW" altLang="en-US" sz="2400" dirty="0">
                <a:latin typeface="標楷體" panose="03000509000000000000" pitchFamily="65" charset="-120"/>
                <a:ea typeface="標楷體" panose="03000509000000000000" pitchFamily="65" charset="-120"/>
              </a:rPr>
              <a:t>蔡明忠 </a:t>
            </a:r>
            <a:r>
              <a:rPr lang="zh-TW" altLang="en-US" sz="2400" dirty="0" smtClean="0">
                <a:latin typeface="標楷體" panose="03000509000000000000" pitchFamily="65" charset="-120"/>
                <a:ea typeface="標楷體" panose="03000509000000000000" pitchFamily="65" charset="-120"/>
              </a:rPr>
              <a:t>顧問</a:t>
            </a:r>
            <a:endParaRPr lang="en-US" altLang="zh-TW" sz="2400" dirty="0">
              <a:latin typeface="標楷體" panose="03000509000000000000" pitchFamily="65" charset="-120"/>
              <a:ea typeface="標楷體" panose="03000509000000000000" pitchFamily="65" charset="-120"/>
            </a:endParaRPr>
          </a:p>
          <a:p>
            <a:pPr marL="0" indent="0">
              <a:buNone/>
            </a:pPr>
            <a:r>
              <a:rPr lang="zh-TW" altLang="zh-TW" sz="2400" b="1" dirty="0">
                <a:latin typeface="標楷體" panose="03000509000000000000" pitchFamily="65" charset="-120"/>
                <a:ea typeface="標楷體" panose="03000509000000000000" pitchFamily="65" charset="-120"/>
              </a:rPr>
              <a:t>承辦副執行長</a:t>
            </a:r>
            <a:r>
              <a:rPr lang="en-US" altLang="zh-TW" sz="2400" dirty="0">
                <a:latin typeface="標楷體" panose="03000509000000000000" pitchFamily="65" charset="-120"/>
                <a:ea typeface="標楷體" panose="03000509000000000000" pitchFamily="65" charset="-120"/>
              </a:rPr>
              <a:t>:</a:t>
            </a:r>
          </a:p>
          <a:p>
            <a:pPr marL="0" indent="0">
              <a:buNone/>
            </a:pPr>
            <a:r>
              <a:rPr lang="zh-TW" altLang="zh-TW" sz="2400" dirty="0">
                <a:latin typeface="標楷體" panose="03000509000000000000" pitchFamily="65" charset="-120"/>
                <a:ea typeface="標楷體" panose="03000509000000000000" pitchFamily="65" charset="-120"/>
              </a:rPr>
              <a:t>林育慶醫師</a:t>
            </a:r>
            <a:r>
              <a:rPr lang="en-US" altLang="zh-TW" sz="2400" dirty="0">
                <a:latin typeface="標楷體" panose="03000509000000000000" pitchFamily="65" charset="-120"/>
                <a:ea typeface="標楷體" panose="03000509000000000000" pitchFamily="65" charset="-120"/>
              </a:rPr>
              <a:t>(</a:t>
            </a:r>
            <a:r>
              <a:rPr lang="zh-TW" altLang="en-US" sz="2400" dirty="0">
                <a:latin typeface="標楷體" panose="03000509000000000000" pitchFamily="65" charset="-120"/>
                <a:ea typeface="標楷體" panose="03000509000000000000" pitchFamily="65" charset="-120"/>
              </a:rPr>
              <a:t>泌尿</a:t>
            </a:r>
            <a:r>
              <a:rPr lang="zh-TW" altLang="zh-TW" sz="2400" dirty="0">
                <a:latin typeface="標楷體" panose="03000509000000000000" pitchFamily="65" charset="-120"/>
                <a:ea typeface="標楷體" panose="03000509000000000000" pitchFamily="65" charset="-120"/>
              </a:rPr>
              <a:t>外科</a:t>
            </a:r>
            <a:r>
              <a:rPr lang="en-US" altLang="zh-TW" sz="2400" dirty="0" smtClean="0">
                <a:latin typeface="標楷體" panose="03000509000000000000" pitchFamily="65" charset="-120"/>
                <a:ea typeface="標楷體" panose="03000509000000000000" pitchFamily="65" charset="-120"/>
              </a:rPr>
              <a:t>)</a:t>
            </a:r>
            <a:endParaRPr lang="zh-TW" altLang="zh-TW" sz="2400" dirty="0">
              <a:latin typeface="標楷體" panose="03000509000000000000" pitchFamily="65" charset="-120"/>
              <a:ea typeface="標楷體" panose="03000509000000000000" pitchFamily="65" charset="-120"/>
            </a:endParaRPr>
          </a:p>
          <a:p>
            <a:pPr marL="0" indent="0">
              <a:buNone/>
            </a:pPr>
            <a:r>
              <a:rPr lang="zh-TW" altLang="zh-TW" sz="2400" dirty="0">
                <a:latin typeface="標楷體" panose="03000509000000000000" pitchFamily="65" charset="-120"/>
                <a:ea typeface="標楷體" panose="03000509000000000000" pitchFamily="65" charset="-120"/>
              </a:rPr>
              <a:t>吳祥富醫師</a:t>
            </a:r>
            <a:r>
              <a:rPr lang="en-US" altLang="zh-TW" sz="2400" dirty="0">
                <a:latin typeface="標楷體" panose="03000509000000000000" pitchFamily="65" charset="-120"/>
                <a:ea typeface="標楷體" panose="03000509000000000000" pitchFamily="65" charset="-120"/>
              </a:rPr>
              <a:t>(</a:t>
            </a:r>
            <a:r>
              <a:rPr lang="zh-TW" altLang="zh-TW" sz="2400" dirty="0">
                <a:latin typeface="標楷體" panose="03000509000000000000" pitchFamily="65" charset="-120"/>
                <a:ea typeface="標楷體" panose="03000509000000000000" pitchFamily="65" charset="-120"/>
              </a:rPr>
              <a:t>復健科</a:t>
            </a:r>
            <a:r>
              <a:rPr lang="en-US" altLang="zh-TW" sz="2400" dirty="0" smtClean="0">
                <a:latin typeface="標楷體" panose="03000509000000000000" pitchFamily="65" charset="-120"/>
                <a:ea typeface="標楷體" panose="03000509000000000000" pitchFamily="65" charset="-120"/>
              </a:rPr>
              <a:t>)</a:t>
            </a:r>
            <a:endParaRPr lang="zh-TW" altLang="zh-TW" sz="2400" dirty="0">
              <a:latin typeface="標楷體" panose="03000509000000000000" pitchFamily="65" charset="-120"/>
              <a:ea typeface="標楷體" panose="03000509000000000000" pitchFamily="65" charset="-120"/>
            </a:endParaRPr>
          </a:p>
          <a:p>
            <a:pPr marL="0" indent="0">
              <a:buNone/>
            </a:pPr>
            <a:r>
              <a:rPr lang="zh-TW" altLang="zh-TW" sz="2400" dirty="0">
                <a:latin typeface="標楷體" panose="03000509000000000000" pitchFamily="65" charset="-120"/>
                <a:ea typeface="標楷體" panose="03000509000000000000" pitchFamily="65" charset="-120"/>
              </a:rPr>
              <a:t>黃啟民醫師</a:t>
            </a:r>
            <a:r>
              <a:rPr lang="en-US" altLang="zh-TW" sz="2400" dirty="0">
                <a:latin typeface="標楷體" panose="03000509000000000000" pitchFamily="65" charset="-120"/>
                <a:ea typeface="標楷體" panose="03000509000000000000" pitchFamily="65" charset="-120"/>
              </a:rPr>
              <a:t>(</a:t>
            </a:r>
            <a:r>
              <a:rPr lang="zh-TW" altLang="zh-TW" sz="2400" dirty="0">
                <a:latin typeface="標楷體" panose="03000509000000000000" pitchFamily="65" charset="-120"/>
                <a:ea typeface="標楷體" panose="03000509000000000000" pitchFamily="65" charset="-120"/>
              </a:rPr>
              <a:t>兒科</a:t>
            </a:r>
            <a:r>
              <a:rPr lang="en-US" altLang="zh-TW" sz="2400" dirty="0" smtClean="0">
                <a:latin typeface="標楷體" panose="03000509000000000000" pitchFamily="65" charset="-120"/>
                <a:ea typeface="標楷體" panose="03000509000000000000" pitchFamily="65" charset="-120"/>
              </a:rPr>
              <a:t>)</a:t>
            </a:r>
            <a:endParaRPr lang="zh-TW" altLang="zh-TW" sz="2400" dirty="0">
              <a:latin typeface="標楷體" panose="03000509000000000000" pitchFamily="65" charset="-120"/>
              <a:ea typeface="標楷體" panose="03000509000000000000" pitchFamily="65" charset="-120"/>
            </a:endParaRPr>
          </a:p>
          <a:p>
            <a:pPr marL="0" indent="0">
              <a:buNone/>
            </a:pPr>
            <a:r>
              <a:rPr lang="zh-TW" altLang="zh-TW" sz="2400" dirty="0">
                <a:latin typeface="標楷體" panose="03000509000000000000" pitchFamily="65" charset="-120"/>
                <a:ea typeface="標楷體" panose="03000509000000000000" pitchFamily="65" charset="-120"/>
              </a:rPr>
              <a:t>莊永勳醫師</a:t>
            </a:r>
            <a:r>
              <a:rPr lang="en-US" altLang="zh-TW" sz="2400" dirty="0">
                <a:latin typeface="標楷體" panose="03000509000000000000" pitchFamily="65" charset="-120"/>
                <a:ea typeface="標楷體" panose="03000509000000000000" pitchFamily="65" charset="-120"/>
              </a:rPr>
              <a:t>(</a:t>
            </a:r>
            <a:r>
              <a:rPr lang="zh-TW" altLang="zh-TW" sz="2400" dirty="0">
                <a:latin typeface="標楷體" panose="03000509000000000000" pitchFamily="65" charset="-120"/>
                <a:ea typeface="標楷體" panose="03000509000000000000" pitchFamily="65" charset="-120"/>
              </a:rPr>
              <a:t>耳鼻喉科</a:t>
            </a:r>
            <a:r>
              <a:rPr lang="en-US" altLang="zh-TW" sz="2400" dirty="0" smtClean="0">
                <a:latin typeface="標楷體" panose="03000509000000000000" pitchFamily="65" charset="-120"/>
                <a:ea typeface="標楷體" panose="03000509000000000000" pitchFamily="65" charset="-120"/>
              </a:rPr>
              <a:t>)</a:t>
            </a:r>
            <a:endParaRPr lang="en-US" altLang="zh-TW" sz="2400" dirty="0">
              <a:latin typeface="標楷體" panose="03000509000000000000" pitchFamily="65" charset="-120"/>
              <a:ea typeface="標楷體" panose="03000509000000000000" pitchFamily="65" charset="-120"/>
            </a:endParaRPr>
          </a:p>
          <a:p>
            <a:pPr marL="0" indent="0">
              <a:buNone/>
            </a:pPr>
            <a:r>
              <a:rPr lang="zh-TW" altLang="en-US" sz="2400" dirty="0">
                <a:latin typeface="標楷體" panose="03000509000000000000" pitchFamily="65" charset="-120"/>
                <a:ea typeface="標楷體" panose="03000509000000000000" pitchFamily="65" charset="-120"/>
              </a:rPr>
              <a:t>楊金英護理</a:t>
            </a:r>
            <a:r>
              <a:rPr lang="zh-TW" altLang="en-US" sz="2400" dirty="0" smtClean="0">
                <a:latin typeface="標楷體" panose="03000509000000000000" pitchFamily="65" charset="-120"/>
                <a:ea typeface="標楷體" panose="03000509000000000000" pitchFamily="65" charset="-120"/>
              </a:rPr>
              <a:t>師</a:t>
            </a:r>
            <a:endParaRPr lang="en-US" altLang="zh-TW" sz="2400" dirty="0">
              <a:latin typeface="標楷體" panose="03000509000000000000" pitchFamily="65" charset="-120"/>
              <a:ea typeface="標楷體" panose="03000509000000000000" pitchFamily="65" charset="-120"/>
            </a:endParaRPr>
          </a:p>
          <a:p>
            <a:pPr marL="0" indent="0">
              <a:buNone/>
            </a:pPr>
            <a:endParaRPr lang="zh-TW" altLang="zh-TW" sz="2400" dirty="0">
              <a:latin typeface="標楷體" panose="03000509000000000000" pitchFamily="65" charset="-120"/>
              <a:ea typeface="標楷體" panose="03000509000000000000" pitchFamily="65" charset="-120"/>
            </a:endParaRPr>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C0F91141-A1B6-D9F5-8CF1-75095AF0CB4B}"/>
            </a:ext>
          </a:extLst>
        </p:cNvPr>
        <p:cNvGrpSpPr/>
        <p:nvPr/>
      </p:nvGrpSpPr>
      <p:grpSpPr>
        <a:xfrm>
          <a:off x="0" y="0"/>
          <a:ext cx="0" cy="0"/>
          <a:chOff x="0" y="0"/>
          <a:chExt cx="0" cy="0"/>
        </a:xfrm>
      </p:grpSpPr>
      <p:sp>
        <p:nvSpPr>
          <p:cNvPr id="2" name="標題 1">
            <a:extLst>
              <a:ext uri="{FF2B5EF4-FFF2-40B4-BE49-F238E27FC236}">
                <a16:creationId xmlns="" xmlns:a16="http://schemas.microsoft.com/office/drawing/2014/main" id="{6BE75F53-ED77-37FA-5619-45DA971E352C}"/>
              </a:ext>
            </a:extLst>
          </p:cNvPr>
          <p:cNvSpPr>
            <a:spLocks noGrp="1"/>
          </p:cNvSpPr>
          <p:nvPr>
            <p:ph type="title"/>
          </p:nvPr>
        </p:nvSpPr>
        <p:spPr>
          <a:xfrm>
            <a:off x="838200" y="88901"/>
            <a:ext cx="9829800" cy="1082674"/>
          </a:xfrm>
        </p:spPr>
        <p:txBody>
          <a:bodyPr>
            <a:normAutofit/>
          </a:bodyPr>
          <a:lstStyle/>
          <a:p>
            <a:pPr algn="ctr"/>
            <a:r>
              <a:rPr lang="zh-TW" altLang="en-US" sz="5400" dirty="0">
                <a:latin typeface="標楷體" pitchFamily="65" charset="-120"/>
                <a:ea typeface="標楷體" pitchFamily="65" charset="-120"/>
              </a:rPr>
              <a:t>相關聯絡資訊</a:t>
            </a:r>
          </a:p>
        </p:txBody>
      </p:sp>
      <p:sp>
        <p:nvSpPr>
          <p:cNvPr id="3" name="內容版面配置區 2">
            <a:extLst>
              <a:ext uri="{FF2B5EF4-FFF2-40B4-BE49-F238E27FC236}">
                <a16:creationId xmlns="" xmlns:a16="http://schemas.microsoft.com/office/drawing/2014/main" id="{BB7BD17A-1FD6-6C60-9437-A1177C4A9279}"/>
              </a:ext>
            </a:extLst>
          </p:cNvPr>
          <p:cNvSpPr>
            <a:spLocks noGrp="1"/>
          </p:cNvSpPr>
          <p:nvPr>
            <p:ph idx="1"/>
          </p:nvPr>
        </p:nvSpPr>
        <p:spPr>
          <a:xfrm>
            <a:off x="1714500" y="1433688"/>
            <a:ext cx="8115300" cy="4509911"/>
          </a:xfrm>
        </p:spPr>
        <p:txBody>
          <a:bodyPr>
            <a:normAutofit/>
          </a:bodyPr>
          <a:lstStyle/>
          <a:p>
            <a:pPr marL="0" lvl="0" indent="0">
              <a:buNone/>
            </a:pPr>
            <a:r>
              <a:rPr lang="zh-TW" altLang="zh-TW" sz="3000" b="1" dirty="0">
                <a:latin typeface="標楷體" panose="03000509000000000000" pitchFamily="65" charset="-120"/>
                <a:ea typeface="標楷體" panose="03000509000000000000" pitchFamily="65" charset="-120"/>
              </a:rPr>
              <a:t>體檢各團隊</a:t>
            </a:r>
            <a:r>
              <a:rPr lang="zh-TW" altLang="en-US" sz="3000" b="1" dirty="0">
                <a:latin typeface="標楷體" panose="03000509000000000000" pitchFamily="65" charset="-120"/>
                <a:ea typeface="標楷體" panose="03000509000000000000" pitchFamily="65" charset="-120"/>
              </a:rPr>
              <a:t>聯</a:t>
            </a:r>
            <a:r>
              <a:rPr lang="zh-TW" altLang="zh-TW" sz="3000" b="1" dirty="0">
                <a:latin typeface="標楷體" panose="03000509000000000000" pitchFamily="65" charset="-120"/>
                <a:ea typeface="標楷體" panose="03000509000000000000" pitchFamily="65" charset="-120"/>
              </a:rPr>
              <a:t>絡</a:t>
            </a:r>
            <a:r>
              <a:rPr lang="zh-TW" altLang="en-US" sz="3000" b="1" dirty="0">
                <a:latin typeface="標楷體" panose="03000509000000000000" pitchFamily="65" charset="-120"/>
                <a:ea typeface="標楷體" panose="03000509000000000000" pitchFamily="65" charset="-120"/>
              </a:rPr>
              <a:t>電話</a:t>
            </a:r>
            <a:endParaRPr lang="en-US" altLang="zh-TW" sz="3000" b="1" dirty="0">
              <a:latin typeface="標楷體" panose="03000509000000000000" pitchFamily="65" charset="-120"/>
              <a:ea typeface="標楷體" panose="03000509000000000000" pitchFamily="65" charset="-120"/>
            </a:endParaRPr>
          </a:p>
          <a:p>
            <a:pPr marL="0" indent="0">
              <a:buNone/>
            </a:pPr>
            <a:r>
              <a:rPr lang="en-US" altLang="zh-TW" sz="2600" dirty="0">
                <a:latin typeface="標楷體" panose="03000509000000000000" pitchFamily="65" charset="-120"/>
                <a:ea typeface="標楷體" panose="03000509000000000000" pitchFamily="65" charset="-120"/>
              </a:rPr>
              <a:t>  </a:t>
            </a:r>
            <a:r>
              <a:rPr lang="zh-TW" altLang="zh-TW" sz="2600" dirty="0">
                <a:latin typeface="標楷體" panose="03000509000000000000" pitchFamily="65" charset="-120"/>
                <a:ea typeface="標楷體" panose="03000509000000000000" pitchFamily="65" charset="-120"/>
              </a:rPr>
              <a:t>廖慶龍診所</a:t>
            </a:r>
            <a:r>
              <a:rPr lang="en-US" altLang="zh-TW" sz="2600" dirty="0">
                <a:latin typeface="標楷體" panose="03000509000000000000" pitchFamily="65" charset="-120"/>
                <a:ea typeface="標楷體" panose="03000509000000000000" pitchFamily="65" charset="-120"/>
              </a:rPr>
              <a:t>   </a:t>
            </a:r>
            <a:r>
              <a:rPr lang="zh-TW" altLang="en-US" sz="2600" dirty="0">
                <a:latin typeface="標楷體" panose="03000509000000000000" pitchFamily="65" charset="-120"/>
                <a:ea typeface="標楷體" panose="03000509000000000000" pitchFamily="65" charset="-120"/>
              </a:rPr>
              <a:t>謝</a:t>
            </a:r>
            <a:r>
              <a:rPr lang="zh-TW" altLang="en-US" sz="2600" dirty="0" smtClean="0">
                <a:latin typeface="標楷體" panose="03000509000000000000" pitchFamily="65" charset="-120"/>
                <a:ea typeface="標楷體" panose="03000509000000000000" pitchFamily="65" charset="-120"/>
              </a:rPr>
              <a:t>小姐</a:t>
            </a:r>
            <a:endParaRPr lang="zh-TW" altLang="zh-TW" sz="2600" dirty="0">
              <a:latin typeface="標楷體" panose="03000509000000000000" pitchFamily="65" charset="-120"/>
              <a:ea typeface="標楷體" panose="03000509000000000000" pitchFamily="65" charset="-120"/>
            </a:endParaRPr>
          </a:p>
          <a:p>
            <a:pPr marL="0" indent="0">
              <a:buNone/>
            </a:pPr>
            <a:r>
              <a:rPr lang="en-US" altLang="zh-TW" sz="2600" dirty="0">
                <a:latin typeface="標楷體" panose="03000509000000000000" pitchFamily="65" charset="-120"/>
                <a:ea typeface="標楷體" panose="03000509000000000000" pitchFamily="65" charset="-120"/>
              </a:rPr>
              <a:t>  </a:t>
            </a:r>
            <a:r>
              <a:rPr lang="zh-TW" altLang="zh-TW" sz="2600" dirty="0">
                <a:latin typeface="標楷體" panose="03000509000000000000" pitchFamily="65" charset="-120"/>
                <a:ea typeface="標楷體" panose="03000509000000000000" pitchFamily="65" charset="-120"/>
              </a:rPr>
              <a:t>彰濱秀傳醫院</a:t>
            </a:r>
            <a:r>
              <a:rPr lang="en-US" altLang="zh-TW" sz="2600" dirty="0">
                <a:latin typeface="標楷體" panose="03000509000000000000" pitchFamily="65" charset="-120"/>
                <a:ea typeface="標楷體" panose="03000509000000000000" pitchFamily="65" charset="-120"/>
              </a:rPr>
              <a:t> </a:t>
            </a:r>
            <a:r>
              <a:rPr lang="zh-TW" altLang="en-US" sz="2600" dirty="0">
                <a:latin typeface="標楷體" panose="03000509000000000000" pitchFamily="65" charset="-120"/>
                <a:ea typeface="標楷體" panose="03000509000000000000" pitchFamily="65" charset="-120"/>
              </a:rPr>
              <a:t>陳</a:t>
            </a:r>
            <a:r>
              <a:rPr lang="zh-TW" altLang="en-US" sz="2600" dirty="0" smtClean="0">
                <a:latin typeface="標楷體" panose="03000509000000000000" pitchFamily="65" charset="-120"/>
                <a:ea typeface="標楷體" panose="03000509000000000000" pitchFamily="65" charset="-120"/>
              </a:rPr>
              <a:t>副院長</a:t>
            </a:r>
            <a:endParaRPr lang="zh-TW" altLang="zh-TW" sz="2600" dirty="0">
              <a:latin typeface="標楷體" panose="03000509000000000000" pitchFamily="65" charset="-120"/>
              <a:ea typeface="標楷體" panose="03000509000000000000" pitchFamily="65" charset="-120"/>
            </a:endParaRPr>
          </a:p>
          <a:p>
            <a:pPr marL="0" indent="0">
              <a:buNone/>
            </a:pPr>
            <a:r>
              <a:rPr lang="en-US" altLang="zh-TW" sz="2600" dirty="0">
                <a:latin typeface="標楷體" panose="03000509000000000000" pitchFamily="65" charset="-120"/>
                <a:ea typeface="標楷體" panose="03000509000000000000" pitchFamily="65" charset="-120"/>
              </a:rPr>
              <a:t>  </a:t>
            </a:r>
            <a:r>
              <a:rPr lang="zh-TW" altLang="zh-TW" sz="2600" dirty="0">
                <a:latin typeface="標楷體" panose="03000509000000000000" pitchFamily="65" charset="-120"/>
                <a:ea typeface="標楷體" panose="03000509000000000000" pitchFamily="65" charset="-120"/>
              </a:rPr>
              <a:t>張天長診所</a:t>
            </a:r>
            <a:r>
              <a:rPr lang="en-US" altLang="zh-TW" sz="2600" dirty="0">
                <a:latin typeface="標楷體" panose="03000509000000000000" pitchFamily="65" charset="-120"/>
                <a:ea typeface="標楷體" panose="03000509000000000000" pitchFamily="65" charset="-120"/>
              </a:rPr>
              <a:t>   </a:t>
            </a:r>
            <a:r>
              <a:rPr lang="zh-TW" altLang="en-US" sz="2600" dirty="0">
                <a:latin typeface="標楷體" panose="03000509000000000000" pitchFamily="65" charset="-120"/>
                <a:ea typeface="標楷體" panose="03000509000000000000" pitchFamily="65" charset="-120"/>
              </a:rPr>
              <a:t>張</a:t>
            </a:r>
            <a:r>
              <a:rPr lang="zh-TW" altLang="en-US" sz="2600" dirty="0" smtClean="0">
                <a:latin typeface="標楷體" panose="03000509000000000000" pitchFamily="65" charset="-120"/>
                <a:ea typeface="標楷體" panose="03000509000000000000" pitchFamily="65" charset="-120"/>
              </a:rPr>
              <a:t>小姐</a:t>
            </a:r>
            <a:endParaRPr lang="en-US" altLang="zh-TW" sz="2600" dirty="0">
              <a:latin typeface="標楷體" panose="03000509000000000000" pitchFamily="65" charset="-120"/>
              <a:ea typeface="標楷體" panose="03000509000000000000" pitchFamily="65" charset="-120"/>
            </a:endParaRPr>
          </a:p>
          <a:p>
            <a:pPr marL="0" indent="0">
              <a:buNone/>
            </a:pPr>
            <a:r>
              <a:rPr lang="en-US" altLang="zh-TW" sz="2600" dirty="0">
                <a:latin typeface="標楷體" panose="03000509000000000000" pitchFamily="65" charset="-120"/>
                <a:ea typeface="標楷體" panose="03000509000000000000" pitchFamily="65" charset="-120"/>
              </a:rPr>
              <a:t>  </a:t>
            </a:r>
            <a:r>
              <a:rPr lang="zh-TW" altLang="en-US" sz="2600" dirty="0">
                <a:latin typeface="標楷體" panose="03000509000000000000" pitchFamily="65" charset="-120"/>
                <a:ea typeface="標楷體" panose="03000509000000000000" pitchFamily="65" charset="-120"/>
              </a:rPr>
              <a:t>仁和及卓醫院</a:t>
            </a:r>
            <a:r>
              <a:rPr lang="en-US" altLang="zh-TW" sz="2600" dirty="0">
                <a:latin typeface="標楷體" panose="03000509000000000000" pitchFamily="65" charset="-120"/>
                <a:ea typeface="標楷體" panose="03000509000000000000" pitchFamily="65" charset="-120"/>
              </a:rPr>
              <a:t> </a:t>
            </a:r>
            <a:r>
              <a:rPr lang="zh-TW" altLang="en-US" sz="2600" dirty="0">
                <a:latin typeface="標楷體" panose="03000509000000000000" pitchFamily="65" charset="-120"/>
                <a:ea typeface="標楷體" panose="03000509000000000000" pitchFamily="65" charset="-120"/>
              </a:rPr>
              <a:t>黃</a:t>
            </a:r>
            <a:r>
              <a:rPr lang="zh-TW" altLang="en-US" sz="2600" dirty="0" smtClean="0">
                <a:latin typeface="標楷體" panose="03000509000000000000" pitchFamily="65" charset="-120"/>
                <a:ea typeface="標楷體" panose="03000509000000000000" pitchFamily="65" charset="-120"/>
              </a:rPr>
              <a:t>小姐</a:t>
            </a:r>
            <a:endParaRPr lang="zh-TW" altLang="zh-TW" sz="2600" dirty="0">
              <a:latin typeface="標楷體" panose="03000509000000000000" pitchFamily="65" charset="-120"/>
              <a:ea typeface="標楷體" panose="03000509000000000000" pitchFamily="65" charset="-120"/>
            </a:endParaRPr>
          </a:p>
          <a:p>
            <a:pPr marL="0" indent="0">
              <a:buNone/>
            </a:pPr>
            <a:r>
              <a:rPr lang="en-US" altLang="zh-TW" sz="2600" dirty="0">
                <a:latin typeface="標楷體" panose="03000509000000000000" pitchFamily="65" charset="-120"/>
                <a:ea typeface="標楷體" panose="03000509000000000000" pitchFamily="65" charset="-120"/>
              </a:rPr>
              <a:t>  </a:t>
            </a:r>
            <a:r>
              <a:rPr lang="zh-TW" altLang="zh-TW" sz="2600" dirty="0">
                <a:latin typeface="標楷體" panose="03000509000000000000" pitchFamily="65" charset="-120"/>
                <a:ea typeface="標楷體" panose="03000509000000000000" pitchFamily="65" charset="-120"/>
              </a:rPr>
              <a:t>宋志懿醫院</a:t>
            </a:r>
            <a:r>
              <a:rPr lang="en-US" altLang="zh-TW" sz="2600" dirty="0">
                <a:latin typeface="標楷體" panose="03000509000000000000" pitchFamily="65" charset="-120"/>
                <a:ea typeface="標楷體" panose="03000509000000000000" pitchFamily="65" charset="-120"/>
              </a:rPr>
              <a:t>   </a:t>
            </a:r>
            <a:r>
              <a:rPr lang="zh-TW" altLang="en-US" sz="2600" dirty="0">
                <a:latin typeface="標楷體" panose="03000509000000000000" pitchFamily="65" charset="-120"/>
                <a:ea typeface="標楷體" panose="03000509000000000000" pitchFamily="65" charset="-120"/>
              </a:rPr>
              <a:t>王</a:t>
            </a:r>
            <a:r>
              <a:rPr lang="zh-TW" altLang="en-US" sz="2600" dirty="0" smtClean="0">
                <a:latin typeface="標楷體" panose="03000509000000000000" pitchFamily="65" charset="-120"/>
                <a:ea typeface="標楷體" panose="03000509000000000000" pitchFamily="65" charset="-120"/>
              </a:rPr>
              <a:t>小姐</a:t>
            </a:r>
            <a:endParaRPr lang="zh-TW" altLang="zh-TW" sz="2600" dirty="0">
              <a:latin typeface="標楷體" panose="03000509000000000000" pitchFamily="65" charset="-120"/>
              <a:ea typeface="標楷體" panose="03000509000000000000" pitchFamily="65" charset="-120"/>
            </a:endParaRPr>
          </a:p>
        </p:txBody>
      </p:sp>
    </p:spTree>
    <p:extLst>
      <p:ext uri="{BB962C8B-B14F-4D97-AF65-F5344CB8AC3E}">
        <p14:creationId xmlns="" xmlns:p14="http://schemas.microsoft.com/office/powerpoint/2010/main" val="186038603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72067" y="112889"/>
            <a:ext cx="9829800" cy="939800"/>
          </a:xfrm>
        </p:spPr>
        <p:txBody>
          <a:bodyPr>
            <a:normAutofit/>
          </a:bodyPr>
          <a:lstStyle/>
          <a:p>
            <a:pPr algn="ctr"/>
            <a:r>
              <a:rPr lang="zh-TW" altLang="en-US" sz="5400" dirty="0">
                <a:latin typeface="標楷體" pitchFamily="65" charset="-120"/>
                <a:ea typeface="標楷體" pitchFamily="65" charset="-120"/>
              </a:rPr>
              <a:t>相關聯絡資訊</a:t>
            </a:r>
            <a:endParaRPr lang="zh-TW" altLang="en-US" sz="5400" dirty="0"/>
          </a:p>
        </p:txBody>
      </p:sp>
      <p:sp>
        <p:nvSpPr>
          <p:cNvPr id="4" name="內容版面配置區 2"/>
          <p:cNvSpPr txBox="1">
            <a:spLocks noGrp="1"/>
          </p:cNvSpPr>
          <p:nvPr>
            <p:ph idx="1"/>
          </p:nvPr>
        </p:nvSpPr>
        <p:spPr>
          <a:xfrm>
            <a:off x="671840" y="1656644"/>
            <a:ext cx="10848320" cy="35447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800"/>
              </a:spcBef>
              <a:buFont typeface="Arial" panose="020B0604020202020204" pitchFamily="34" charset="0"/>
              <a:buChar char="•"/>
              <a:defRPr lang="zh-TW" sz="2000" kern="1200">
                <a:solidFill>
                  <a:schemeClr val="tx1"/>
                </a:solidFill>
                <a:latin typeface="Microsoft JhengHei UI" panose="020B0604030504040204" pitchFamily="34" charset="-120"/>
                <a:ea typeface="Microsoft JhengHei UI" panose="020B0604030504040204" pitchFamily="34" charset="-120"/>
                <a:cs typeface="+mn-cs"/>
              </a:defRPr>
            </a:lvl1pPr>
            <a:lvl2pPr marL="457200" indent="-182880" algn="l" defTabSz="914400" rtl="0" eaLnBrk="1" latinLnBrk="0" hangingPunct="1">
              <a:lnSpc>
                <a:spcPct val="90000"/>
              </a:lnSpc>
              <a:spcBef>
                <a:spcPts val="1200"/>
              </a:spcBef>
              <a:buFont typeface="Arial" panose="020B0604020202020204" pitchFamily="34" charset="0"/>
              <a:buChar char="•"/>
              <a:defRPr lang="zh-TW" sz="1800" kern="1200">
                <a:solidFill>
                  <a:schemeClr val="tx1"/>
                </a:solidFill>
                <a:latin typeface="Microsoft JhengHei UI" panose="020B0604030504040204" pitchFamily="34" charset="-120"/>
                <a:ea typeface="Microsoft JhengHei UI" panose="020B0604030504040204" pitchFamily="34" charset="-120"/>
                <a:cs typeface="+mn-cs"/>
              </a:defRPr>
            </a:lvl2pPr>
            <a:lvl3pPr marL="685800" indent="-182880" algn="l" defTabSz="914400" rtl="0" eaLnBrk="1" latinLnBrk="0" hangingPunct="1">
              <a:lnSpc>
                <a:spcPct val="90000"/>
              </a:lnSpc>
              <a:spcBef>
                <a:spcPts val="600"/>
              </a:spcBef>
              <a:buFont typeface="Arial" panose="020B0604020202020204" pitchFamily="34" charset="0"/>
              <a:buChar char="•"/>
              <a:defRPr lang="zh-TW" sz="1600" kern="1200">
                <a:solidFill>
                  <a:schemeClr val="tx1"/>
                </a:solidFill>
                <a:latin typeface="Microsoft JhengHei UI" panose="020B0604030504040204" pitchFamily="34" charset="-120"/>
                <a:ea typeface="Microsoft JhengHei UI" panose="020B0604030504040204" pitchFamily="34" charset="-120"/>
                <a:cs typeface="+mn-cs"/>
              </a:defRPr>
            </a:lvl3pPr>
            <a:lvl4pPr marL="914400" indent="-182880" algn="l" defTabSz="914400" rtl="0" eaLnBrk="1" latinLnBrk="0" hangingPunct="1">
              <a:lnSpc>
                <a:spcPct val="90000"/>
              </a:lnSpc>
              <a:spcBef>
                <a:spcPts val="600"/>
              </a:spcBef>
              <a:buFont typeface="Arial" panose="020B0604020202020204" pitchFamily="34" charset="0"/>
              <a:buChar char="•"/>
              <a:defRPr lang="zh-TW" sz="1400" kern="1200">
                <a:solidFill>
                  <a:schemeClr val="tx1"/>
                </a:solidFill>
                <a:latin typeface="Microsoft JhengHei UI" panose="020B0604030504040204" pitchFamily="34" charset="-120"/>
                <a:ea typeface="Microsoft JhengHei UI" panose="020B0604030504040204" pitchFamily="34" charset="-120"/>
                <a:cs typeface="+mn-cs"/>
              </a:defRPr>
            </a:lvl4pPr>
            <a:lvl5pPr marL="1143000" indent="-182880" algn="l" defTabSz="914400" rtl="0" eaLnBrk="1" latinLnBrk="0" hangingPunct="1">
              <a:lnSpc>
                <a:spcPct val="90000"/>
              </a:lnSpc>
              <a:spcBef>
                <a:spcPts val="600"/>
              </a:spcBef>
              <a:buFont typeface="Arial" panose="020B0604020202020204" pitchFamily="34" charset="0"/>
              <a:buChar char="•"/>
              <a:defRPr lang="zh-TW" sz="1400" kern="1200">
                <a:solidFill>
                  <a:schemeClr val="tx1"/>
                </a:solidFill>
                <a:latin typeface="Microsoft JhengHei UI" panose="020B0604030504040204" pitchFamily="34" charset="-120"/>
                <a:ea typeface="Microsoft JhengHei UI" panose="020B0604030504040204" pitchFamily="34" charset="-120"/>
                <a:cs typeface="+mn-cs"/>
              </a:defRPr>
            </a:lvl5pPr>
            <a:lvl6pPr marL="1371600" indent="-182880" algn="l" defTabSz="914400" rtl="0" eaLnBrk="1" latinLnBrk="0" hangingPunct="1">
              <a:lnSpc>
                <a:spcPct val="90000"/>
              </a:lnSpc>
              <a:spcBef>
                <a:spcPts val="600"/>
              </a:spcBef>
              <a:buFont typeface="Arial" panose="020B0604020202020204" pitchFamily="34" charset="0"/>
              <a:buChar char="•"/>
              <a:defRPr lang="zh-TW" sz="1400" kern="1200">
                <a:solidFill>
                  <a:schemeClr val="tx1"/>
                </a:solidFill>
                <a:latin typeface="+mn-lt"/>
                <a:ea typeface="+mn-ea"/>
                <a:cs typeface="+mn-cs"/>
              </a:defRPr>
            </a:lvl6pPr>
            <a:lvl7pPr marL="1600200" indent="-182880" algn="l" defTabSz="914400" rtl="0" eaLnBrk="1" latinLnBrk="0" hangingPunct="1">
              <a:lnSpc>
                <a:spcPct val="90000"/>
              </a:lnSpc>
              <a:spcBef>
                <a:spcPts val="600"/>
              </a:spcBef>
              <a:buFont typeface="Arial" panose="020B0604020202020204" pitchFamily="34" charset="0"/>
              <a:buChar char="•"/>
              <a:defRPr lang="zh-TW" sz="1400" kern="1200">
                <a:solidFill>
                  <a:schemeClr val="tx1"/>
                </a:solidFill>
                <a:latin typeface="+mn-lt"/>
                <a:ea typeface="+mn-ea"/>
                <a:cs typeface="+mn-cs"/>
              </a:defRPr>
            </a:lvl7pPr>
            <a:lvl8pPr marL="1828800" indent="-182880" algn="l" defTabSz="914400" rtl="0" eaLnBrk="1" latinLnBrk="0" hangingPunct="1">
              <a:lnSpc>
                <a:spcPct val="90000"/>
              </a:lnSpc>
              <a:spcBef>
                <a:spcPts val="600"/>
              </a:spcBef>
              <a:buFont typeface="Arial" panose="020B0604020202020204" pitchFamily="34" charset="0"/>
              <a:buChar char="•"/>
              <a:defRPr lang="zh-TW" sz="1400" kern="1200">
                <a:solidFill>
                  <a:schemeClr val="tx1"/>
                </a:solidFill>
                <a:latin typeface="+mn-lt"/>
                <a:ea typeface="+mn-ea"/>
                <a:cs typeface="+mn-cs"/>
              </a:defRPr>
            </a:lvl8pPr>
            <a:lvl9pPr marL="2057400" indent="-182880" algn="l" defTabSz="914400" rtl="0" eaLnBrk="1" latinLnBrk="0" hangingPunct="1">
              <a:lnSpc>
                <a:spcPct val="90000"/>
              </a:lnSpc>
              <a:spcBef>
                <a:spcPts val="600"/>
              </a:spcBef>
              <a:buFont typeface="Arial" panose="020B0604020202020204" pitchFamily="34" charset="0"/>
              <a:buChar char="•"/>
              <a:defRPr lang="zh-TW" sz="1400" kern="1200">
                <a:solidFill>
                  <a:schemeClr val="tx1"/>
                </a:solidFill>
                <a:latin typeface="+mn-lt"/>
                <a:ea typeface="+mn-ea"/>
                <a:cs typeface="+mn-cs"/>
              </a:defRPr>
            </a:lvl9pPr>
          </a:lstStyle>
          <a:p>
            <a:pPr marL="0" indent="0">
              <a:buNone/>
            </a:pPr>
            <a:r>
              <a:rPr lang="zh-TW" altLang="en-US" sz="2400" b="1" dirty="0">
                <a:latin typeface="標楷體" panose="03000509000000000000" pitchFamily="65" charset="-120"/>
                <a:ea typeface="標楷體" panose="03000509000000000000" pitchFamily="65" charset="-120"/>
              </a:rPr>
              <a:t>體檢聯絡人</a:t>
            </a:r>
            <a:r>
              <a:rPr lang="en-US" altLang="zh-TW" sz="2400" dirty="0">
                <a:latin typeface="標楷體" panose="03000509000000000000" pitchFamily="65" charset="-120"/>
                <a:ea typeface="標楷體" panose="03000509000000000000" pitchFamily="65" charset="-120"/>
              </a:rPr>
              <a:t>:</a:t>
            </a:r>
            <a:r>
              <a:rPr lang="zh-TW" altLang="en-US" sz="2400" dirty="0">
                <a:latin typeface="標楷體" panose="03000509000000000000" pitchFamily="65" charset="-120"/>
                <a:ea typeface="標楷體" panose="03000509000000000000" pitchFamily="65" charset="-120"/>
              </a:rPr>
              <a:t>黃</a:t>
            </a:r>
            <a:r>
              <a:rPr lang="zh-TW" altLang="en-US" sz="2400" dirty="0" smtClean="0">
                <a:latin typeface="標楷體" panose="03000509000000000000" pitchFamily="65" charset="-120"/>
                <a:ea typeface="標楷體" panose="03000509000000000000" pitchFamily="65" charset="-120"/>
              </a:rPr>
              <a:t>小姐</a:t>
            </a:r>
            <a:endParaRPr lang="en-US" altLang="zh-TW" sz="2400" dirty="0">
              <a:latin typeface="標楷體" panose="03000509000000000000" pitchFamily="65" charset="-120"/>
              <a:ea typeface="標楷體" panose="03000509000000000000" pitchFamily="65" charset="-120"/>
            </a:endParaRPr>
          </a:p>
          <a:p>
            <a:pPr marL="0" indent="0">
              <a:buFont typeface="Arial" panose="020B0604020202020204" pitchFamily="34" charset="0"/>
              <a:buNone/>
            </a:pPr>
            <a:r>
              <a:rPr lang="zh-TW" altLang="en-US" sz="2400" b="1" dirty="0">
                <a:latin typeface="標楷體" panose="03000509000000000000" pitchFamily="65" charset="-120"/>
                <a:ea typeface="標楷體" panose="03000509000000000000" pitchFamily="65" charset="-120"/>
              </a:rPr>
              <a:t>電子信箱</a:t>
            </a:r>
            <a:r>
              <a:rPr lang="en-US" altLang="zh-TW" sz="2400" dirty="0">
                <a:latin typeface="標楷體" panose="03000509000000000000" pitchFamily="65" charset="-120"/>
                <a:ea typeface="標楷體" panose="03000509000000000000" pitchFamily="65" charset="-120"/>
              </a:rPr>
              <a:t>:chsthe.tw@gmail.com</a:t>
            </a:r>
          </a:p>
          <a:p>
            <a:pPr marL="0" indent="0">
              <a:buFont typeface="Arial" panose="020B0604020202020204" pitchFamily="34" charset="0"/>
              <a:buNone/>
            </a:pPr>
            <a:endParaRPr lang="zh-TW" altLang="en-US" sz="2400" dirty="0">
              <a:latin typeface="標楷體" panose="03000509000000000000" pitchFamily="65" charset="-120"/>
              <a:ea typeface="標楷體" panose="03000509000000000000" pitchFamily="65" charset="-120"/>
            </a:endParaRPr>
          </a:p>
          <a:p>
            <a:pPr marL="0" indent="0">
              <a:buFont typeface="Wingdings 2" panose="05020102010507070707" pitchFamily="18" charset="2"/>
              <a:buNone/>
            </a:pPr>
            <a:r>
              <a:rPr lang="zh-TW" altLang="en-US" sz="2400" b="1" dirty="0">
                <a:latin typeface="標楷體" panose="03000509000000000000" pitchFamily="65" charset="-120"/>
                <a:ea typeface="標楷體" panose="03000509000000000000" pitchFamily="65" charset="-120"/>
              </a:rPr>
              <a:t>血液尿液蟯蟲檢驗聯絡</a:t>
            </a:r>
            <a:r>
              <a:rPr lang="en-US" altLang="zh-TW" sz="2400" dirty="0">
                <a:latin typeface="標楷體" panose="03000509000000000000" pitchFamily="65" charset="-120"/>
                <a:ea typeface="標楷體" panose="03000509000000000000" pitchFamily="65" charset="-120"/>
              </a:rPr>
              <a:t>:</a:t>
            </a:r>
          </a:p>
          <a:p>
            <a:pPr marL="0" indent="0">
              <a:buFont typeface="Wingdings 2" panose="05020102010507070707" pitchFamily="18" charset="2"/>
              <a:buNone/>
            </a:pPr>
            <a:r>
              <a:rPr lang="zh-TW" altLang="zh-TW" sz="2400" dirty="0">
                <a:latin typeface="標楷體" panose="03000509000000000000" pitchFamily="65" charset="-120"/>
                <a:ea typeface="標楷體" panose="03000509000000000000" pitchFamily="65" charset="-120"/>
              </a:rPr>
              <a:t>黃</a:t>
            </a:r>
            <a:r>
              <a:rPr lang="zh-TW" altLang="en-US" sz="2400" dirty="0">
                <a:latin typeface="標楷體" panose="03000509000000000000" pitchFamily="65" charset="-120"/>
                <a:ea typeface="標楷體" panose="03000509000000000000" pitchFamily="65" charset="-120"/>
              </a:rPr>
              <a:t>翊銓 </a:t>
            </a:r>
            <a:r>
              <a:rPr lang="zh-TW" altLang="zh-TW" sz="2400" dirty="0">
                <a:latin typeface="標楷體" panose="03000509000000000000" pitchFamily="65" charset="-120"/>
                <a:ea typeface="標楷體" panose="03000509000000000000" pitchFamily="65" charset="-120"/>
              </a:rPr>
              <a:t>醫檢師，電話</a:t>
            </a:r>
            <a:r>
              <a:rPr lang="en-US" altLang="zh-TW" sz="2400" dirty="0">
                <a:latin typeface="標楷體" panose="03000509000000000000" pitchFamily="65" charset="-120"/>
                <a:ea typeface="標楷體" panose="03000509000000000000" pitchFamily="65" charset="-120"/>
              </a:rPr>
              <a:t>:04-7292601 </a:t>
            </a:r>
            <a:r>
              <a:rPr lang="zh-TW" altLang="zh-TW" sz="2400" dirty="0" smtClean="0">
                <a:latin typeface="標楷體" panose="03000509000000000000" pitchFamily="65" charset="-120"/>
                <a:ea typeface="標楷體" panose="03000509000000000000" pitchFamily="65" charset="-120"/>
              </a:rPr>
              <a:t>傳真</a:t>
            </a:r>
            <a:r>
              <a:rPr lang="zh-TW" altLang="zh-TW" sz="2400" dirty="0">
                <a:latin typeface="標楷體" panose="03000509000000000000" pitchFamily="65" charset="-120"/>
                <a:ea typeface="標楷體" panose="03000509000000000000" pitchFamily="65" charset="-120"/>
              </a:rPr>
              <a:t>：</a:t>
            </a:r>
            <a:r>
              <a:rPr lang="en-US" altLang="zh-TW" sz="2400" dirty="0">
                <a:latin typeface="標楷體" panose="03000509000000000000" pitchFamily="65" charset="-120"/>
                <a:ea typeface="標楷體" panose="03000509000000000000" pitchFamily="65" charset="-120"/>
              </a:rPr>
              <a:t>04-7223102</a:t>
            </a:r>
          </a:p>
          <a:p>
            <a:pPr marL="0" indent="0">
              <a:buNone/>
            </a:pPr>
            <a:r>
              <a:rPr lang="zh-TW" altLang="en-US" sz="2400" b="1" dirty="0">
                <a:latin typeface="標楷體" panose="03000509000000000000" pitchFamily="65" charset="-120"/>
                <a:ea typeface="標楷體" panose="03000509000000000000" pitchFamily="65" charset="-120"/>
              </a:rPr>
              <a:t>網址</a:t>
            </a:r>
            <a:r>
              <a:rPr lang="en-US" altLang="zh-TW" sz="2400" b="1" dirty="0">
                <a:latin typeface="標楷體" panose="03000509000000000000" pitchFamily="65" charset="-120"/>
                <a:ea typeface="標楷體" panose="03000509000000000000" pitchFamily="65" charset="-120"/>
              </a:rPr>
              <a:t>:chsthe.tw</a:t>
            </a:r>
            <a:r>
              <a:rPr lang="zh-TW" altLang="en-US" sz="2400" b="1" dirty="0">
                <a:latin typeface="標楷體" panose="03000509000000000000" pitchFamily="65" charset="-120"/>
                <a:ea typeface="標楷體" panose="03000509000000000000" pitchFamily="65" charset="-120"/>
              </a:rPr>
              <a:t>         電子信箱</a:t>
            </a:r>
            <a:r>
              <a:rPr lang="en-US" altLang="zh-TW" sz="2400" b="1" dirty="0">
                <a:latin typeface="標楷體" panose="03000509000000000000" pitchFamily="65" charset="-120"/>
                <a:ea typeface="標楷體" panose="03000509000000000000" pitchFamily="65" charset="-120"/>
              </a:rPr>
              <a:t>: </a:t>
            </a:r>
            <a:r>
              <a:rPr lang="en-US" altLang="zh-TW" sz="2400" b="1" dirty="0">
                <a:latin typeface="標楷體" panose="03000509000000000000" pitchFamily="65" charset="-120"/>
                <a:ea typeface="標楷體" panose="03000509000000000000" pitchFamily="65" charset="-120"/>
                <a:hlinkClick r:id="rId2">
                  <a:extLst>
                    <a:ext uri="{A12FA001-AC4F-418D-AE19-62706E023703}">
                      <ahyp:hlinkClr xmlns="" xmlns:ahyp="http://schemas.microsoft.com/office/drawing/2018/hyperlinkcolor" val="tx"/>
                    </a:ext>
                  </a:extLst>
                </a:hlinkClick>
              </a:rPr>
              <a:t>chsthe.tw@gmail.com</a:t>
            </a:r>
            <a:r>
              <a:rPr lang="zh-TW" altLang="en-US" sz="2400" b="1" dirty="0">
                <a:latin typeface="標楷體" panose="03000509000000000000" pitchFamily="65" charset="-120"/>
                <a:ea typeface="標楷體" panose="03000509000000000000" pitchFamily="65" charset="-120"/>
              </a:rPr>
              <a:t>      </a:t>
            </a:r>
            <a:endParaRPr lang="en-US" altLang="zh-TW" sz="2400" b="1" dirty="0">
              <a:latin typeface="標楷體" panose="03000509000000000000" pitchFamily="65" charset="-120"/>
              <a:ea typeface="標楷體" panose="03000509000000000000" pitchFamily="65" charset="-120"/>
            </a:endParaRPr>
          </a:p>
          <a:p>
            <a:pPr marL="0" indent="0">
              <a:buFont typeface="Wingdings 2" panose="05020102010507070707" pitchFamily="18" charset="2"/>
              <a:buNone/>
            </a:pPr>
            <a:endParaRPr lang="zh-TW" altLang="en-US" dirty="0">
              <a:solidFill>
                <a:srgbClr val="FF0000"/>
              </a:solidFill>
            </a:endParaRPr>
          </a:p>
        </p:txBody>
      </p:sp>
    </p:spTree>
    <p:extLst>
      <p:ext uri="{BB962C8B-B14F-4D97-AF65-F5344CB8AC3E}">
        <p14:creationId xmlns="" xmlns:p14="http://schemas.microsoft.com/office/powerpoint/2010/main" val="362956272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18728" y="-127717"/>
            <a:ext cx="9829800" cy="1082674"/>
          </a:xfrm>
        </p:spPr>
        <p:txBody>
          <a:bodyPr>
            <a:normAutofit/>
          </a:bodyPr>
          <a:lstStyle/>
          <a:p>
            <a:pPr algn="ctr"/>
            <a:r>
              <a:rPr lang="zh-TW" altLang="en-US" sz="4000" dirty="0">
                <a:latin typeface="標楷體" panose="03000509000000000000" pitchFamily="65" charset="-120"/>
                <a:ea typeface="標楷體" panose="03000509000000000000" pitchFamily="65" charset="-120"/>
              </a:rPr>
              <a:t>官方</a:t>
            </a:r>
            <a:r>
              <a:rPr lang="en-US" altLang="zh-TW" sz="4000" dirty="0">
                <a:latin typeface="標楷體" panose="03000509000000000000" pitchFamily="65" charset="-120"/>
                <a:ea typeface="標楷體" panose="03000509000000000000" pitchFamily="65" charset="-120"/>
              </a:rPr>
              <a:t>114</a:t>
            </a:r>
            <a:r>
              <a:rPr lang="zh-TW" altLang="en-US" sz="4000" dirty="0">
                <a:latin typeface="標楷體" panose="03000509000000000000" pitchFamily="65" charset="-120"/>
                <a:ea typeface="標楷體" panose="03000509000000000000" pitchFamily="65" charset="-120"/>
              </a:rPr>
              <a:t>年學檢</a:t>
            </a:r>
            <a:r>
              <a:rPr lang="en-US" altLang="zh-TW" sz="4000" dirty="0">
                <a:latin typeface="標楷體" panose="03000509000000000000" pitchFamily="65" charset="-120"/>
                <a:ea typeface="標楷體" panose="03000509000000000000" pitchFamily="65" charset="-120"/>
              </a:rPr>
              <a:t>LINE</a:t>
            </a:r>
            <a:r>
              <a:rPr lang="zh-TW" altLang="en-US" sz="4000" dirty="0">
                <a:latin typeface="標楷體" panose="03000509000000000000" pitchFamily="65" charset="-120"/>
                <a:ea typeface="標楷體" panose="03000509000000000000" pitchFamily="65" charset="-120"/>
              </a:rPr>
              <a:t> </a:t>
            </a:r>
            <a:r>
              <a:rPr lang="en-US" altLang="zh-TW" sz="4000" dirty="0">
                <a:latin typeface="標楷體" panose="03000509000000000000" pitchFamily="65" charset="-120"/>
                <a:ea typeface="標楷體" panose="03000509000000000000" pitchFamily="65" charset="-120"/>
              </a:rPr>
              <a:t>QR code</a:t>
            </a:r>
            <a:r>
              <a:rPr lang="zh-TW" altLang="en-US" sz="4000" dirty="0">
                <a:latin typeface="標楷體" panose="03000509000000000000" pitchFamily="65" charset="-120"/>
                <a:ea typeface="標楷體" panose="03000509000000000000" pitchFamily="65" charset="-120"/>
              </a:rPr>
              <a:t>請掃描</a:t>
            </a:r>
          </a:p>
        </p:txBody>
      </p:sp>
      <p:pic>
        <p:nvPicPr>
          <p:cNvPr id="40" name="圖片 39" descr="一張含有 文字, 字型, 螢幕擷取畫面, 設計 的圖片&#10;&#10;AI 產生的內容可能不正確。">
            <a:extLst>
              <a:ext uri="{FF2B5EF4-FFF2-40B4-BE49-F238E27FC236}">
                <a16:creationId xmlns="" xmlns:a16="http://schemas.microsoft.com/office/drawing/2014/main" id="{C8251A0D-3277-7403-5FDB-A8D7A2A640EE}"/>
              </a:ext>
            </a:extLst>
          </p:cNvPr>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a:off x="1514820" y="954957"/>
            <a:ext cx="8437616" cy="4782455"/>
          </a:xfrm>
          <a:prstGeom prst="rect">
            <a:avLst/>
          </a:prstGeom>
        </p:spPr>
      </p:pic>
    </p:spTree>
    <p:extLst>
      <p:ext uri="{BB962C8B-B14F-4D97-AF65-F5344CB8AC3E}">
        <p14:creationId xmlns="" xmlns:p14="http://schemas.microsoft.com/office/powerpoint/2010/main" val="11465700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兒童玩伴 16x9">
  <a:themeElements>
    <a:clrScheme name="ChildrenFriends">
      <a:dk1>
        <a:srgbClr val="404040"/>
      </a:dk1>
      <a:lt1>
        <a:sysClr val="window" lastClr="FFFFFF"/>
      </a:lt1>
      <a:dk2>
        <a:srgbClr val="000000"/>
      </a:dk2>
      <a:lt2>
        <a:srgbClr val="EAEAEA"/>
      </a:lt2>
      <a:accent1>
        <a:srgbClr val="A63121"/>
      </a:accent1>
      <a:accent2>
        <a:srgbClr val="318DCB"/>
      </a:accent2>
      <a:accent3>
        <a:srgbClr val="F28330"/>
      </a:accent3>
      <a:accent4>
        <a:srgbClr val="50B852"/>
      </a:accent4>
      <a:accent5>
        <a:srgbClr val="EEAD1D"/>
      </a:accent5>
      <a:accent6>
        <a:srgbClr val="A68555"/>
      </a:accent6>
      <a:hlink>
        <a:srgbClr val="F28330"/>
      </a:hlink>
      <a:folHlink>
        <a:srgbClr val="969696"/>
      </a:folHlink>
    </a:clrScheme>
    <a:fontScheme name="Times New Roman-Arial">
      <a:maj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Presentation16" id="{CDF1CE40-D12A-4BBA-8E29-FD301E3A737A}" vid="{E44D8D76-07A2-4151-9426-1A858C999D66}"/>
    </a:ext>
  </a:extLst>
</a:theme>
</file>

<file path=ppt/theme/theme2.xml><?xml version="1.0" encoding="utf-8"?>
<a:theme xmlns:a="http://schemas.openxmlformats.org/drawingml/2006/main" name="Office 佈景主題">
  <a:themeElements>
    <a:clrScheme name="Children Happy">
      <a:dk1>
        <a:srgbClr val="595959"/>
      </a:dk1>
      <a:lt1>
        <a:sysClr val="window" lastClr="FFFFFF"/>
      </a:lt1>
      <a:dk2>
        <a:srgbClr val="000000"/>
      </a:dk2>
      <a:lt2>
        <a:srgbClr val="DDDDDD"/>
      </a:lt2>
      <a:accent1>
        <a:srgbClr val="A6B727"/>
      </a:accent1>
      <a:accent2>
        <a:srgbClr val="DF5327"/>
      </a:accent2>
      <a:accent3>
        <a:srgbClr val="FE9E00"/>
      </a:accent3>
      <a:accent4>
        <a:srgbClr val="418AB3"/>
      </a:accent4>
      <a:accent5>
        <a:srgbClr val="D9D66D"/>
      </a:accent5>
      <a:accent6>
        <a:srgbClr val="838383"/>
      </a:accent6>
      <a:hlink>
        <a:srgbClr val="F59E00"/>
      </a:hlink>
      <a:folHlink>
        <a:srgbClr val="B2B2B2"/>
      </a:folHlink>
    </a:clrScheme>
    <a:fontScheme name="Euphemia">
      <a:majorFont>
        <a:latin typeface="Euphemia"/>
        <a:ea typeface=""/>
        <a:cs typeface=""/>
      </a:majorFont>
      <a:minorFont>
        <a:latin typeface="Euphem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佈景主題">
  <a:themeElements>
    <a:clrScheme name="Children Happy">
      <a:dk1>
        <a:srgbClr val="595959"/>
      </a:dk1>
      <a:lt1>
        <a:sysClr val="window" lastClr="FFFFFF"/>
      </a:lt1>
      <a:dk2>
        <a:srgbClr val="000000"/>
      </a:dk2>
      <a:lt2>
        <a:srgbClr val="DDDDDD"/>
      </a:lt2>
      <a:accent1>
        <a:srgbClr val="A6B727"/>
      </a:accent1>
      <a:accent2>
        <a:srgbClr val="DF5327"/>
      </a:accent2>
      <a:accent3>
        <a:srgbClr val="FE9E00"/>
      </a:accent3>
      <a:accent4>
        <a:srgbClr val="418AB3"/>
      </a:accent4>
      <a:accent5>
        <a:srgbClr val="D9D66D"/>
      </a:accent5>
      <a:accent6>
        <a:srgbClr val="838383"/>
      </a:accent6>
      <a:hlink>
        <a:srgbClr val="F59E00"/>
      </a:hlink>
      <a:folHlink>
        <a:srgbClr val="B2B2B2"/>
      </a:folHlink>
    </a:clrScheme>
    <a:fontScheme name="Euphemia">
      <a:majorFont>
        <a:latin typeface="Euphemia"/>
        <a:ea typeface=""/>
        <a:cs typeface=""/>
      </a:majorFont>
      <a:minorFont>
        <a:latin typeface="Euphem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TF00001118</Template>
  <TotalTime>1220</TotalTime>
  <Words>1748</Words>
  <Application>Microsoft Office PowerPoint</Application>
  <PresentationFormat>自訂</PresentationFormat>
  <Paragraphs>152</Paragraphs>
  <Slides>34</Slides>
  <Notes>3</Notes>
  <HiddenSlides>0</HiddenSlides>
  <MMClips>0</MMClips>
  <ScaleCrop>false</ScaleCrop>
  <HeadingPairs>
    <vt:vector size="4" baseType="variant">
      <vt:variant>
        <vt:lpstr>佈景主題</vt:lpstr>
      </vt:variant>
      <vt:variant>
        <vt:i4>1</vt:i4>
      </vt:variant>
      <vt:variant>
        <vt:lpstr>投影片標題</vt:lpstr>
      </vt:variant>
      <vt:variant>
        <vt:i4>34</vt:i4>
      </vt:variant>
    </vt:vector>
  </HeadingPairs>
  <TitlesOfParts>
    <vt:vector size="35" baseType="lpstr">
      <vt:lpstr>兒童玩伴 16x9</vt:lpstr>
      <vt:lpstr>114年度彰化縣 國民中小學學生健康檢查</vt:lpstr>
      <vt:lpstr>辦理單位:彰化縣醫師公會</vt:lpstr>
      <vt:lpstr>學生健康檢查目標 </vt:lpstr>
      <vt:lpstr>學生健康檢查目標 </vt:lpstr>
      <vt:lpstr>經營摘要 </vt:lpstr>
      <vt:lpstr>相關聯絡資訊</vt:lpstr>
      <vt:lpstr>相關聯絡資訊</vt:lpstr>
      <vt:lpstr>相關聯絡資訊</vt:lpstr>
      <vt:lpstr>官方114年學檢LINE QR code請掃描</vt:lpstr>
      <vt:lpstr>執行學生健康檢查計畫</vt:lpstr>
      <vt:lpstr>第一階段：事前計畫與說明</vt:lpstr>
      <vt:lpstr> 健檢醫師行前教育說明會</vt:lpstr>
      <vt:lpstr>彰化縣醫師公會健檢醫師行前教育說明會</vt:lpstr>
      <vt:lpstr>第二階段：學生健康檢查執行階段</vt:lpstr>
      <vt:lpstr>健康檢查工作準備事項</vt:lpstr>
      <vt:lpstr>健康檢查工作內容 </vt:lpstr>
      <vt:lpstr>當日檢查流程圖</vt:lpstr>
      <vt:lpstr>學生健康檢查結果通知單</vt:lpstr>
      <vt:lpstr>健康檢查複檢矯治回條  </vt:lpstr>
      <vt:lpstr>檢查基準與轉診建議(一) 學生健康問題轉診</vt:lpstr>
      <vt:lpstr>擬定轉診基準及修正症狀檢查格式</vt:lpstr>
      <vt:lpstr>檢查基準與轉診建議(二) 學生健檢健康問題衛教單</vt:lpstr>
      <vt:lpstr>請各校護事先於檢查日前協助處理</vt:lpstr>
      <vt:lpstr>請各校護事先於檢查日前協助處理</vt:lpstr>
      <vt:lpstr>請各校護事先於檢查日前協助處理</vt:lpstr>
      <vt:lpstr>請各校護事先於檢查日前協助處理</vt:lpstr>
      <vt:lpstr>檢查當天預備檢查場所及用具</vt:lpstr>
      <vt:lpstr>檢查後之處理</vt:lpstr>
      <vt:lpstr>114年度身體診察提醒事項</vt:lpstr>
      <vt:lpstr>114年度身體診察提醒事項</vt:lpstr>
      <vt:lpstr>114年度身體診察提醒事項</vt:lpstr>
      <vt:lpstr>投影片 32</vt:lpstr>
      <vt:lpstr>投影片 33</vt:lpstr>
      <vt:lpstr>投影片 34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108年度彰化縣 國民中小學學生健康檢查</dc:title>
  <dc:creator>Use</dc:creator>
  <cp:lastModifiedBy>nice3724</cp:lastModifiedBy>
  <cp:revision>135</cp:revision>
  <cp:lastPrinted>2020-08-20T03:11:58Z</cp:lastPrinted>
  <dcterms:created xsi:type="dcterms:W3CDTF">2019-03-11T07:36:37Z</dcterms:created>
  <dcterms:modified xsi:type="dcterms:W3CDTF">2025-08-18T08:54:40Z</dcterms:modified>
</cp:coreProperties>
</file>