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handoutMasterIdLst>
    <p:handoutMasterId r:id="rId9"/>
  </p:handoutMasterIdLst>
  <p:sldIdLst>
    <p:sldId id="256" r:id="rId2"/>
    <p:sldId id="375" r:id="rId3"/>
    <p:sldId id="377" r:id="rId4"/>
    <p:sldId id="376" r:id="rId5"/>
    <p:sldId id="378" r:id="rId6"/>
    <p:sldId id="379" r:id="rId7"/>
  </p:sldIdLst>
  <p:sldSz cx="12192000" cy="6858000"/>
  <p:notesSz cx="9926638" cy="6797675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5" clrIdx="0">
    <p:extLst>
      <p:ext uri="{19B8F6BF-5375-455C-9EA6-DF929625EA0E}">
        <p15:presenceInfo xmlns=""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B3C1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0" autoAdjust="0"/>
    <p:restoredTop sz="87640" autoAdjust="0"/>
  </p:normalViewPr>
  <p:slideViewPr>
    <p:cSldViewPr snapToGrid="0">
      <p:cViewPr varScale="1">
        <p:scale>
          <a:sx n="87" d="100"/>
          <a:sy n="87" d="100"/>
        </p:scale>
        <p:origin x="-600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3552" y="4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8-22T14:54:37.476" idx="9">
    <p:pos x="10" y="10"/>
    <p:text>溪湖國小-椅子
彰安國中
永靖國中-墊子旁標號碼</p:text>
    <p:extLst>
      <p:ext uri="{C676402C-5697-4E1C-873F-D02D1690AC5C}">
        <p15:threadingInfo xmlns="" xmlns:p15="http://schemas.microsoft.com/office/powerpoint/2012/main" timeZoneBias="-4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8-22T14:55:37.415" idx="10">
    <p:pos x="10" y="10"/>
    <p:text>溪湖國小</p:text>
    <p:extLst>
      <p:ext uri="{C676402C-5697-4E1C-873F-D02D1690AC5C}">
        <p15:threadingInfo xmlns="" xmlns:p15="http://schemas.microsoft.com/office/powerpoint/2012/main" timeZoneBias="-480"/>
      </p:ext>
    </p:extLst>
  </p:cm>
  <p:cm authorId="1" dt="2020-08-26T09:20:34.977" idx="15">
    <p:pos x="146" y="146"/>
    <p:text/>
    <p:extLst>
      <p:ext uri="{C676402C-5697-4E1C-873F-D02D1690AC5C}">
        <p15:threadingInfo xmlns="" xmlns:p15="http://schemas.microsoft.com/office/powerpoint/2012/main" timeZoneBias="-48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8-22T14:56:08.429" idx="11">
    <p:pos x="10" y="10"/>
    <p:text>溪湖國小
永樂國小</p:text>
    <p:extLst>
      <p:ext uri="{C676402C-5697-4E1C-873F-D02D1690AC5C}">
        <p15:threadingInfo xmlns="" xmlns:p15="http://schemas.microsoft.com/office/powerpoint/2012/main" timeZoneBias="-48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8-22T14:56:23.248" idx="12">
    <p:pos x="10" y="10"/>
    <p:text>和東國小
石牌國小</p:text>
    <p:extLst>
      <p:ext uri="{C676402C-5697-4E1C-873F-D02D1690AC5C}">
        <p15:threadingInfo xmlns="" xmlns:p15="http://schemas.microsoft.com/office/powerpoint/2012/main" timeZoneBias="-4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日期預留位置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4CC41EA7-2139-4E9D-AF99-8F454BB27995}" type="datetime1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rtl="0"/>
              <a:t>2025/8/18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73F7AA83-DE31-4E93-AB07-EF7FB05F6670}" type="slidenum">
              <a:rPr lang="en-US" altLang="zh-TW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rtl="0"/>
              <a:t>‹#›</a:t>
            </a:fld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 dirty="0"/>
              <a:t>按一下以編輯母片文字樣式</a:t>
            </a:r>
          </a:p>
          <a:p>
            <a:pPr lvl="1" rtl="0"/>
            <a:r>
              <a:rPr lang="zh-TW" altLang="en-US" dirty="0"/>
              <a:t>第二層</a:t>
            </a:r>
          </a:p>
          <a:p>
            <a:pPr lvl="2" rtl="0"/>
            <a:r>
              <a:rPr lang="zh-TW" altLang="en-US" dirty="0"/>
              <a:t>第三層</a:t>
            </a:r>
          </a:p>
          <a:p>
            <a:pPr lvl="3" rtl="0"/>
            <a:r>
              <a:rPr lang="zh-TW" altLang="en-US" dirty="0"/>
              <a:t>第四層</a:t>
            </a:r>
          </a:p>
          <a:p>
            <a:pPr lvl="4" rtl="0"/>
            <a:r>
              <a:rPr lang="zh-TW" altLang="en-US" dirty="0"/>
              <a:t>第五層</a:t>
            </a:r>
          </a:p>
        </p:txBody>
      </p:sp>
      <p:sp>
        <p:nvSpPr>
          <p:cNvPr id="8" name="頁首預留位置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日期預留位置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4CC41EA7-2139-4E9D-AF99-8F454BB27995}" type="datetime1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rtl="0"/>
              <a:t>2025/8/18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頁尾預留位置 3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投影片編號預留位置 4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73F7AA83-DE31-4E93-AB07-EF7FB05F6670}" type="slidenum">
              <a:rPr lang="en-US" altLang="zh-TW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rtl="0"/>
              <a:t>‹#›</a:t>
            </a:fld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預留位置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TW" altLang="en-US" noProof="0" dirty="0"/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0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rtlCol="0"/>
          <a:lstStyle/>
          <a:p>
            <a:pPr algn="r" rtl="0"/>
            <a:fld id="{935E2820-AFE1-45FA-949E-17BDB534E1DC}" type="slidenum">
              <a:rPr 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rtl="0"/>
              <a:t>1</a:t>
            </a:fld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24" r="323" b="422"/>
          <a:stretch/>
        </p:blipFill>
        <p:spPr>
          <a:xfrm>
            <a:off x="1524" y="1"/>
            <a:ext cx="12188952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8458200" cy="1828800"/>
          </a:xfrm>
        </p:spPr>
        <p:txBody>
          <a:bodyPr anchor="b">
            <a:normAutofit/>
          </a:bodyPr>
          <a:lstStyle>
            <a:lvl1pPr algn="l" latinLnBrk="0">
              <a:defRPr lang="zh-TW" sz="4400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838200" y="2438400"/>
            <a:ext cx="7086600" cy="914400"/>
          </a:xfrm>
        </p:spPr>
        <p:txBody>
          <a:bodyPr>
            <a:normAutofit/>
          </a:bodyPr>
          <a:lstStyle>
            <a:lvl1pPr marL="0" indent="0" algn="l" latinLnBrk="0">
              <a:spcBef>
                <a:spcPts val="1200"/>
              </a:spcBef>
              <a:buNone/>
              <a:defRPr lang="zh-TW" sz="2400">
                <a:latin typeface="Microsoft JhengHei UI" panose="020B0604030504040204" pitchFamily="34" charset="-120"/>
              </a:defRPr>
            </a:lvl1pPr>
            <a:lvl2pPr marL="457200" indent="0" algn="ctr" latinLnBrk="0">
              <a:buNone/>
              <a:defRPr lang="zh-TW" sz="2000"/>
            </a:lvl2pPr>
            <a:lvl3pPr marL="914400" indent="0" algn="ctr" latinLnBrk="0">
              <a:buNone/>
              <a:defRPr lang="zh-TW" sz="1800"/>
            </a:lvl3pPr>
            <a:lvl4pPr marL="1371600" indent="0" algn="ctr" latinLnBrk="0">
              <a:buNone/>
              <a:defRPr lang="zh-TW" sz="1600"/>
            </a:lvl4pPr>
            <a:lvl5pPr marL="1828800" indent="0" algn="ctr" latinLnBrk="0">
              <a:buNone/>
              <a:defRPr lang="zh-TW" sz="1600"/>
            </a:lvl5pPr>
            <a:lvl6pPr marL="2286000" indent="0" algn="ctr" latinLnBrk="0">
              <a:buNone/>
              <a:defRPr lang="zh-TW" sz="1600"/>
            </a:lvl6pPr>
            <a:lvl7pPr marL="2743200" indent="0" algn="ctr" latinLnBrk="0">
              <a:buNone/>
              <a:defRPr lang="zh-TW" sz="1600"/>
            </a:lvl7pPr>
            <a:lvl8pPr marL="3200400" indent="0" algn="ctr" latinLnBrk="0">
              <a:buNone/>
              <a:defRPr lang="zh-TW" sz="1600"/>
            </a:lvl8pPr>
            <a:lvl9pPr marL="3657600" indent="0" algn="ctr" latinLnBrk="0">
              <a:buNone/>
              <a:defRPr lang="zh-TW" sz="1600"/>
            </a:lvl9pPr>
          </a:lstStyle>
          <a:p>
            <a:r>
              <a:rPr lang="zh-TW" altLang="en-US"/>
              <a:t>按一下以編輯母片副標題樣式</a:t>
            </a:r>
            <a:endParaRPr lang="zh-TW" dirty="0"/>
          </a:p>
        </p:txBody>
      </p:sp>
    </p:spTree>
    <p:extLst>
      <p:ext uri="{BB962C8B-B14F-4D97-AF65-F5344CB8AC3E}">
        <p14:creationId xmlns="" xmlns:p14="http://schemas.microsoft.com/office/powerpoint/2010/main" val="9389815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含標題的兩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7" name="手繪多邊形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5" name="圖片版面配置區 14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zh-TW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18" name="手繪多邊形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9" name="圖片版面配置區 18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zh-TW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17" name="文字版面配置區 16"/>
          <p:cNvSpPr>
            <a:spLocks noGrp="1"/>
          </p:cNvSpPr>
          <p:nvPr>
            <p:ph type="body" sz="quarter" idx="14"/>
          </p:nvPr>
        </p:nvSpPr>
        <p:spPr>
          <a:xfrm>
            <a:off x="1028581" y="5305425"/>
            <a:ext cx="3566160" cy="1097280"/>
          </a:xfrm>
        </p:spPr>
        <p:txBody>
          <a:bodyPr>
            <a:normAutofit/>
          </a:bodyPr>
          <a:lstStyle>
            <a:lvl1pPr marL="0" indent="0" latinLnBrk="0">
              <a:buNone/>
              <a:defRPr lang="zh-TW"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0" indent="0" latinLnBrk="0">
              <a:spcBef>
                <a:spcPts val="1200"/>
              </a:spcBef>
              <a:buNone/>
              <a:defRPr lang="zh-TW" sz="1800"/>
            </a:lvl2pPr>
            <a:lvl3pPr marL="0" indent="0" latinLnBrk="0">
              <a:spcBef>
                <a:spcPts val="1200"/>
              </a:spcBef>
              <a:buNone/>
              <a:defRPr lang="zh-TW" sz="1800"/>
            </a:lvl3pPr>
            <a:lvl4pPr marL="0" indent="0" latinLnBrk="0">
              <a:spcBef>
                <a:spcPts val="1200"/>
              </a:spcBef>
              <a:buNone/>
              <a:defRPr lang="zh-TW" sz="1800"/>
            </a:lvl4pPr>
            <a:lvl5pPr marL="0" indent="0" latinLnBrk="0">
              <a:spcBef>
                <a:spcPts val="1200"/>
              </a:spcBef>
              <a:buNone/>
              <a:defRPr lang="zh-TW" sz="1800"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文字版面配置區 16"/>
          <p:cNvSpPr>
            <a:spLocks noGrp="1"/>
          </p:cNvSpPr>
          <p:nvPr>
            <p:ph type="body" sz="quarter" idx="16"/>
          </p:nvPr>
        </p:nvSpPr>
        <p:spPr>
          <a:xfrm>
            <a:off x="5566714" y="5305425"/>
            <a:ext cx="3566160" cy="1097280"/>
          </a:xfrm>
        </p:spPr>
        <p:txBody>
          <a:bodyPr>
            <a:normAutofit/>
          </a:bodyPr>
          <a:lstStyle>
            <a:lvl1pPr marL="0" indent="0" latinLnBrk="0">
              <a:buNone/>
              <a:defRPr lang="zh-TW"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0" indent="0" latinLnBrk="0">
              <a:spcBef>
                <a:spcPts val="1200"/>
              </a:spcBef>
              <a:buNone/>
              <a:defRPr lang="zh-TW" sz="1800"/>
            </a:lvl2pPr>
            <a:lvl3pPr marL="0" indent="0" latinLnBrk="0">
              <a:spcBef>
                <a:spcPts val="1200"/>
              </a:spcBef>
              <a:buNone/>
              <a:defRPr lang="zh-TW" sz="1800"/>
            </a:lvl3pPr>
            <a:lvl4pPr marL="0" indent="0" latinLnBrk="0">
              <a:spcBef>
                <a:spcPts val="1200"/>
              </a:spcBef>
              <a:buNone/>
              <a:defRPr lang="zh-TW" sz="1800"/>
            </a:lvl4pPr>
            <a:lvl5pPr marL="0" indent="0" latinLnBrk="0">
              <a:spcBef>
                <a:spcPts val="1200"/>
              </a:spcBef>
              <a:buNone/>
              <a:defRPr lang="zh-TW" sz="1800"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="" xmlns:p14="http://schemas.microsoft.com/office/powerpoint/2010/main" val="22511877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含標題的三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7" name="手繪多邊形 5"/>
          <p:cNvSpPr>
            <a:spLocks/>
          </p:cNvSpPr>
          <p:nvPr/>
        </p:nvSpPr>
        <p:spPr bwMode="gray">
          <a:xfrm>
            <a:off x="762000" y="933449"/>
            <a:ext cx="53340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5" name="圖片版面配置區 14"/>
          <p:cNvSpPr>
            <a:spLocks noGrp="1"/>
          </p:cNvSpPr>
          <p:nvPr>
            <p:ph type="pic" sz="quarter" idx="13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zh-TW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18" name="手繪多邊形 5"/>
          <p:cNvSpPr>
            <a:spLocks/>
          </p:cNvSpPr>
          <p:nvPr/>
        </p:nvSpPr>
        <p:spPr bwMode="gray">
          <a:xfrm>
            <a:off x="6323873" y="967316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9" name="圖片版面配置區 18"/>
          <p:cNvSpPr>
            <a:spLocks noGrp="1"/>
          </p:cNvSpPr>
          <p:nvPr>
            <p:ph type="pic" sz="quarter" idx="15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zh-TW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17" name="文字版面配置區 16"/>
          <p:cNvSpPr>
            <a:spLocks noGrp="1"/>
          </p:cNvSpPr>
          <p:nvPr>
            <p:ph type="body" sz="quarter" idx="14"/>
          </p:nvPr>
        </p:nvSpPr>
        <p:spPr>
          <a:xfrm>
            <a:off x="1028581" y="5919255"/>
            <a:ext cx="8104082" cy="497420"/>
          </a:xfrm>
        </p:spPr>
        <p:txBody>
          <a:bodyPr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TW" sz="16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0" indent="0" latinLnBrk="0">
              <a:spcBef>
                <a:spcPts val="1200"/>
              </a:spcBef>
              <a:buNone/>
              <a:defRPr lang="zh-TW" sz="1800"/>
            </a:lvl2pPr>
            <a:lvl3pPr marL="0" indent="0" latinLnBrk="0">
              <a:spcBef>
                <a:spcPts val="1200"/>
              </a:spcBef>
              <a:buNone/>
              <a:defRPr lang="zh-TW" sz="1800"/>
            </a:lvl3pPr>
            <a:lvl4pPr marL="0" indent="0" latinLnBrk="0">
              <a:spcBef>
                <a:spcPts val="1200"/>
              </a:spcBef>
              <a:buNone/>
              <a:defRPr lang="zh-TW" sz="1800"/>
            </a:lvl4pPr>
            <a:lvl5pPr marL="0" indent="0" latinLnBrk="0">
              <a:spcBef>
                <a:spcPts val="1200"/>
              </a:spcBef>
              <a:buNone/>
              <a:defRPr lang="zh-TW" sz="1800"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手繪多邊形 5"/>
          <p:cNvSpPr>
            <a:spLocks/>
          </p:cNvSpPr>
          <p:nvPr/>
        </p:nvSpPr>
        <p:spPr bwMode="gray">
          <a:xfrm>
            <a:off x="6323873" y="3060954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3" name="圖片版面配置區 12"/>
          <p:cNvSpPr>
            <a:spLocks noGrp="1"/>
          </p:cNvSpPr>
          <p:nvPr>
            <p:ph type="pic" sz="quarter" idx="16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zh-TW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28580" y="5305424"/>
            <a:ext cx="8104083" cy="579921"/>
          </a:xfrm>
        </p:spPr>
        <p:txBody>
          <a:bodyPr>
            <a:normAutofit/>
          </a:bodyPr>
          <a:lstStyle>
            <a:lvl1pPr latinLnBrk="0">
              <a:defRPr lang="zh-TW" sz="2400">
                <a:solidFill>
                  <a:schemeClr val="accent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26198490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五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" y="283"/>
            <a:ext cx="12188952" cy="6859715"/>
          </a:xfrm>
          <a:prstGeom prst="rect">
            <a:avLst/>
          </a:prstGeom>
        </p:spPr>
      </p:pic>
      <p:sp>
        <p:nvSpPr>
          <p:cNvPr id="8" name="手繪多邊形 5"/>
          <p:cNvSpPr>
            <a:spLocks/>
          </p:cNvSpPr>
          <p:nvPr/>
        </p:nvSpPr>
        <p:spPr bwMode="gray">
          <a:xfrm>
            <a:off x="4182533" y="265044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" name="圖片版面配置區 8"/>
          <p:cNvSpPr>
            <a:spLocks noGrp="1"/>
          </p:cNvSpPr>
          <p:nvPr>
            <p:ph type="pic" sz="quarter" idx="13"/>
          </p:nvPr>
        </p:nvSpPr>
        <p:spPr>
          <a:xfrm>
            <a:off x="4424435" y="436315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zh-TW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10" name="手繪多邊形 5"/>
          <p:cNvSpPr>
            <a:spLocks/>
          </p:cNvSpPr>
          <p:nvPr/>
        </p:nvSpPr>
        <p:spPr bwMode="gray">
          <a:xfrm>
            <a:off x="816188" y="384723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5"/>
          </p:nvPr>
        </p:nvSpPr>
        <p:spPr>
          <a:xfrm>
            <a:off x="1013022" y="538232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zh-TW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按一下圖示以新增圖片</a:t>
            </a:r>
            <a:endParaRPr lang="zh-TW" dirty="0"/>
          </a:p>
        </p:txBody>
      </p:sp>
      <p:sp>
        <p:nvSpPr>
          <p:cNvPr id="12" name="手繪多邊形 5"/>
          <p:cNvSpPr>
            <a:spLocks/>
          </p:cNvSpPr>
          <p:nvPr/>
        </p:nvSpPr>
        <p:spPr bwMode="gray">
          <a:xfrm>
            <a:off x="816188" y="2478361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3" name="圖片版面配置區 12"/>
          <p:cNvSpPr>
            <a:spLocks noGrp="1"/>
          </p:cNvSpPr>
          <p:nvPr>
            <p:ph type="pic" sz="quarter" idx="16"/>
          </p:nvPr>
        </p:nvSpPr>
        <p:spPr>
          <a:xfrm>
            <a:off x="1013022" y="2631870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zh-TW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14" name="手繪多邊形 5"/>
          <p:cNvSpPr>
            <a:spLocks/>
          </p:cNvSpPr>
          <p:nvPr/>
        </p:nvSpPr>
        <p:spPr bwMode="gray">
          <a:xfrm>
            <a:off x="816188" y="4571999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5" name="圖片版面配置區 14"/>
          <p:cNvSpPr>
            <a:spLocks noGrp="1"/>
          </p:cNvSpPr>
          <p:nvPr>
            <p:ph type="pic" sz="quarter" idx="17"/>
          </p:nvPr>
        </p:nvSpPr>
        <p:spPr>
          <a:xfrm>
            <a:off x="1013022" y="4725508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zh-TW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20" name="手繪多邊形 5"/>
          <p:cNvSpPr>
            <a:spLocks/>
          </p:cNvSpPr>
          <p:nvPr/>
        </p:nvSpPr>
        <p:spPr bwMode="gray">
          <a:xfrm>
            <a:off x="4182533" y="3448511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1" name="圖片版面配置區 20"/>
          <p:cNvSpPr>
            <a:spLocks noGrp="1"/>
          </p:cNvSpPr>
          <p:nvPr>
            <p:ph type="pic" sz="quarter" idx="18"/>
          </p:nvPr>
        </p:nvSpPr>
        <p:spPr>
          <a:xfrm>
            <a:off x="4424435" y="3619782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zh-TW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38770489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B4DE-620A-4586-AEA6-16BE28D6AA01}" type="datetime1">
              <a:rPr lang="zh-TW" altLang="en-US" smtClean="0"/>
              <a:pPr/>
              <a:t>2025/8/18</a:t>
            </a:fld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en-US" altLang="zh-TW" smtClean="0"/>
              <a:pPr rtl="0"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="" xmlns:p14="http://schemas.microsoft.com/office/powerpoint/2010/main" val="20046767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365125"/>
            <a:ext cx="1828799" cy="4940300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524000" y="365125"/>
            <a:ext cx="6858000" cy="4940300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B4DE-620A-4586-AEA6-16BE28D6AA01}" type="datetime1">
              <a:rPr lang="zh-TW" altLang="en-US" smtClean="0"/>
              <a:pPr/>
              <a:t>2025/8/18</a:t>
            </a:fld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en-US" altLang="zh-TW" smtClean="0"/>
              <a:pPr rtl="0"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="" xmlns:p14="http://schemas.microsoft.com/office/powerpoint/2010/main" val="5324765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=""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8638-A9D7-4AA9-B33E-D9A764F8FD84}" type="datetime1">
              <a:rPr lang="zh-TW" altLang="en-US" smtClean="0"/>
              <a:pPr/>
              <a:t>2025/8/18</a:t>
            </a:fld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="" xmlns:p14="http://schemas.microsoft.com/office/powerpoint/2010/main" val="20428280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" t="422"/>
          <a:stretch/>
        </p:blipFill>
        <p:spPr>
          <a:xfrm>
            <a:off x="0" y="0"/>
            <a:ext cx="12188952" cy="6857176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352800" y="533400"/>
            <a:ext cx="7315200" cy="1828800"/>
          </a:xfrm>
        </p:spPr>
        <p:txBody>
          <a:bodyPr anchor="b">
            <a:normAutofit/>
          </a:bodyPr>
          <a:lstStyle>
            <a:lvl1pPr latinLnBrk="0">
              <a:defRPr lang="zh-TW" sz="4400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352800" y="2438400"/>
            <a:ext cx="5486400" cy="91440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2400">
                <a:solidFill>
                  <a:schemeClr val="tx1"/>
                </a:solidFill>
                <a:latin typeface="Microsoft JhengHei UI" panose="020B0604030504040204" pitchFamily="34" charset="-120"/>
              </a:defRPr>
            </a:lvl1pPr>
            <a:lvl2pPr marL="457200" indent="0" latinLnBrk="0">
              <a:buNone/>
              <a:defRPr lang="zh-TW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TW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="" xmlns:p14="http://schemas.microsoft.com/office/powerpoint/2010/main" val="9493432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89120" cy="347472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278880" y="1825625"/>
            <a:ext cx="4389120" cy="347472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8638-A9D7-4AA9-B33E-D9A764F8FD84}" type="datetime1">
              <a:rPr lang="zh-TW" altLang="en-US" smtClean="0"/>
              <a:pPr/>
              <a:t>2025/8/18</a:t>
            </a:fld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="" xmlns:p14="http://schemas.microsoft.com/office/powerpoint/2010/main" val="38607032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524000" y="1828799"/>
            <a:ext cx="4389120" cy="795867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TW" sz="2400" b="0">
                <a:solidFill>
                  <a:schemeClr val="accent4">
                    <a:lumMod val="75000"/>
                  </a:schemeClr>
                </a:solidFill>
                <a:latin typeface="Microsoft JhengHei UI" panose="020B0604030504040204" pitchFamily="34" charset="-120"/>
              </a:defRPr>
            </a:lvl1pPr>
            <a:lvl2pPr marL="457200" indent="0" latinLnBrk="0">
              <a:buNone/>
              <a:defRPr lang="zh-TW" sz="2000" b="1"/>
            </a:lvl2pPr>
            <a:lvl3pPr marL="914400" indent="0" latinLnBrk="0">
              <a:buNone/>
              <a:defRPr lang="zh-TW" sz="1800" b="1"/>
            </a:lvl3pPr>
            <a:lvl4pPr marL="1371600" indent="0" latinLnBrk="0">
              <a:buNone/>
              <a:defRPr lang="zh-TW" sz="1600" b="1"/>
            </a:lvl4pPr>
            <a:lvl5pPr marL="1828800" indent="0" latinLnBrk="0">
              <a:buNone/>
              <a:defRPr lang="zh-TW" sz="1600" b="1"/>
            </a:lvl5pPr>
            <a:lvl6pPr marL="2286000" indent="0" latinLnBrk="0">
              <a:buNone/>
              <a:defRPr lang="zh-TW" sz="1600" b="1"/>
            </a:lvl6pPr>
            <a:lvl7pPr marL="2743200" indent="0" latinLnBrk="0">
              <a:buNone/>
              <a:defRPr lang="zh-TW" sz="1600" b="1"/>
            </a:lvl7pPr>
            <a:lvl8pPr marL="3200400" indent="0" latinLnBrk="0">
              <a:buNone/>
              <a:defRPr lang="zh-TW" sz="1600" b="1"/>
            </a:lvl8pPr>
            <a:lvl9pPr marL="3657600" indent="0" latinLnBrk="0">
              <a:buNone/>
              <a:defRPr lang="zh-TW"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524000" y="2624666"/>
            <a:ext cx="4389120" cy="267546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278880" y="1828799"/>
            <a:ext cx="4389120" cy="795867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TW" sz="2400" b="0">
                <a:solidFill>
                  <a:schemeClr val="accent4">
                    <a:lumMod val="75000"/>
                  </a:schemeClr>
                </a:solidFill>
                <a:latin typeface="Microsoft JhengHei UI" panose="020B0604030504040204" pitchFamily="34" charset="-120"/>
              </a:defRPr>
            </a:lvl1pPr>
            <a:lvl2pPr marL="457200" indent="0" latinLnBrk="0">
              <a:buNone/>
              <a:defRPr lang="zh-TW" sz="2000" b="1"/>
            </a:lvl2pPr>
            <a:lvl3pPr marL="914400" indent="0" latinLnBrk="0">
              <a:buNone/>
              <a:defRPr lang="zh-TW" sz="1800" b="1"/>
            </a:lvl3pPr>
            <a:lvl4pPr marL="1371600" indent="0" latinLnBrk="0">
              <a:buNone/>
              <a:defRPr lang="zh-TW" sz="1600" b="1"/>
            </a:lvl4pPr>
            <a:lvl5pPr marL="1828800" indent="0" latinLnBrk="0">
              <a:buNone/>
              <a:defRPr lang="zh-TW" sz="1600" b="1"/>
            </a:lvl5pPr>
            <a:lvl6pPr marL="2286000" indent="0" latinLnBrk="0">
              <a:buNone/>
              <a:defRPr lang="zh-TW" sz="1600" b="1"/>
            </a:lvl6pPr>
            <a:lvl7pPr marL="2743200" indent="0" latinLnBrk="0">
              <a:buNone/>
              <a:defRPr lang="zh-TW" sz="1600" b="1"/>
            </a:lvl7pPr>
            <a:lvl8pPr marL="3200400" indent="0" latinLnBrk="0">
              <a:buNone/>
              <a:defRPr lang="zh-TW" sz="1600" b="1"/>
            </a:lvl8pPr>
            <a:lvl9pPr marL="3657600" indent="0" latinLnBrk="0">
              <a:buNone/>
              <a:defRPr lang="zh-TW"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278880" y="2624666"/>
            <a:ext cx="4389120" cy="267546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8638-A9D7-4AA9-B33E-D9A764F8FD84}" type="datetime1">
              <a:rPr lang="zh-TW" altLang="en-US" smtClean="0"/>
              <a:pPr/>
              <a:t>2025/8/18</a:t>
            </a:fld>
            <a:endParaRPr lang="zh-TW" altLang="en-US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="" xmlns:p14="http://schemas.microsoft.com/office/powerpoint/2010/main" val="333887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B4DE-620A-4586-AEA6-16BE28D6AA01}" type="datetime1">
              <a:rPr lang="zh-TW" altLang="en-US" smtClean="0"/>
              <a:pPr/>
              <a:t>2025/8/18</a:t>
            </a:fld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en-US" altLang="zh-TW" smtClean="0"/>
              <a:pPr rtl="0"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="" xmlns:p14="http://schemas.microsoft.com/office/powerpoint/2010/main" val="19138298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B4DE-620A-4586-AEA6-16BE28D6AA01}" type="datetime1">
              <a:rPr lang="zh-TW" altLang="en-US" smtClean="0"/>
              <a:pPr/>
              <a:t>2025/8/18</a:t>
            </a:fld>
            <a:endParaRPr lang="zh-TW" altLang="en-US" dirty="0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en-US" altLang="zh-TW" smtClean="0"/>
              <a:pPr rtl="0"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="" xmlns:p14="http://schemas.microsoft.com/office/powerpoint/2010/main" val="6636542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latinLnBrk="0">
              <a:defRPr lang="zh-TW" sz="3200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24400" y="1828800"/>
            <a:ext cx="5943600" cy="3476625"/>
          </a:xfrm>
        </p:spPr>
        <p:txBody>
          <a:bodyPr>
            <a:normAutofit/>
          </a:bodyPr>
          <a:lstStyle>
            <a:lvl1pPr latinLnBrk="0">
              <a:defRPr lang="zh-TW" sz="2000"/>
            </a:lvl1pPr>
            <a:lvl2pPr latinLnBrk="0">
              <a:defRPr lang="zh-TW" sz="1800"/>
            </a:lvl2pPr>
            <a:lvl3pPr latinLnBrk="0">
              <a:defRPr lang="zh-TW" sz="1600"/>
            </a:lvl3pPr>
            <a:lvl4pPr latinLnBrk="0">
              <a:defRPr lang="zh-TW" sz="1400"/>
            </a:lvl4pPr>
            <a:lvl5pPr latinLnBrk="0">
              <a:defRPr lang="zh-TW" sz="1400"/>
            </a:lvl5pPr>
            <a:lvl6pPr latinLnBrk="0">
              <a:defRPr lang="zh-TW" sz="2000"/>
            </a:lvl6pPr>
            <a:lvl7pPr latinLnBrk="0">
              <a:defRPr lang="zh-TW" sz="2000"/>
            </a:lvl7pPr>
            <a:lvl8pPr latinLnBrk="0">
              <a:defRPr lang="zh-TW" sz="2000"/>
            </a:lvl8pPr>
            <a:lvl9pPr latinLnBrk="0">
              <a:defRPr lang="zh-TW"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523999" y="1828800"/>
            <a:ext cx="2926080" cy="3476625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800"/>
            </a:lvl1pPr>
            <a:lvl2pPr marL="457200" indent="0" latinLnBrk="0">
              <a:buNone/>
              <a:defRPr lang="zh-TW" sz="1400"/>
            </a:lvl2pPr>
            <a:lvl3pPr marL="914400" indent="0" latinLnBrk="0">
              <a:buNone/>
              <a:defRPr lang="zh-TW" sz="1200"/>
            </a:lvl3pPr>
            <a:lvl4pPr marL="1371600" indent="0" latinLnBrk="0">
              <a:buNone/>
              <a:defRPr lang="zh-TW" sz="1000"/>
            </a:lvl4pPr>
            <a:lvl5pPr marL="1828800" indent="0" latinLnBrk="0">
              <a:buNone/>
              <a:defRPr lang="zh-TW" sz="1000"/>
            </a:lvl5pPr>
            <a:lvl6pPr marL="2286000" indent="0" latinLnBrk="0">
              <a:buNone/>
              <a:defRPr lang="zh-TW" sz="1000"/>
            </a:lvl6pPr>
            <a:lvl7pPr marL="2743200" indent="0" latinLnBrk="0">
              <a:buNone/>
              <a:defRPr lang="zh-TW" sz="1000"/>
            </a:lvl7pPr>
            <a:lvl8pPr marL="3200400" indent="0" latinLnBrk="0">
              <a:buNone/>
              <a:defRPr lang="zh-TW" sz="1000"/>
            </a:lvl8pPr>
            <a:lvl9pPr marL="3657600" indent="0" latinLnBrk="0">
              <a:buNone/>
              <a:defRPr lang="zh-TW"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B4DE-620A-4586-AEA6-16BE28D6AA01}" type="datetime1">
              <a:rPr lang="zh-TW" altLang="en-US" smtClean="0"/>
              <a:pPr/>
              <a:t>2025/8/18</a:t>
            </a:fld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FDBFFB2-86D9-4B8F-A59A-553A60B94BBE}" type="slidenum">
              <a:rPr lang="en-US" altLang="zh-TW" smtClean="0"/>
              <a:pPr rtl="0"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="" xmlns:p14="http://schemas.microsoft.com/office/powerpoint/2010/main" val="17558613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latinLnBrk="0">
              <a:defRPr lang="zh-TW" sz="32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7010400" y="2245995"/>
            <a:ext cx="3657600" cy="219456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 latinLnBrk="0">
              <a:buNone/>
              <a:defRPr lang="zh-TW" sz="1400"/>
            </a:lvl2pPr>
            <a:lvl3pPr marL="914400" indent="0" latinLnBrk="0">
              <a:buNone/>
              <a:defRPr lang="zh-TW" sz="1200"/>
            </a:lvl3pPr>
            <a:lvl4pPr marL="1371600" indent="0" latinLnBrk="0">
              <a:buNone/>
              <a:defRPr lang="zh-TW" sz="1000"/>
            </a:lvl4pPr>
            <a:lvl5pPr marL="1828800" indent="0" latinLnBrk="0">
              <a:buNone/>
              <a:defRPr lang="zh-TW" sz="1000"/>
            </a:lvl5pPr>
            <a:lvl6pPr marL="2286000" indent="0" latinLnBrk="0">
              <a:buNone/>
              <a:defRPr lang="zh-TW" sz="1000"/>
            </a:lvl6pPr>
            <a:lvl7pPr marL="2743200" indent="0" latinLnBrk="0">
              <a:buNone/>
              <a:defRPr lang="zh-TW" sz="1000"/>
            </a:lvl7pPr>
            <a:lvl8pPr marL="3200400" indent="0" latinLnBrk="0">
              <a:buNone/>
              <a:defRPr lang="zh-TW" sz="1000"/>
            </a:lvl8pPr>
            <a:lvl9pPr marL="3657600" indent="0" latinLnBrk="0">
              <a:buNone/>
              <a:defRPr lang="zh-TW"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6CB3B4DE-620A-4586-AEA6-16BE28D6AA01}" type="datetime1">
              <a:rPr lang="zh-TW" altLang="en-US" smtClean="0"/>
              <a:pPr/>
              <a:t>2025/8/18</a:t>
            </a:fld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8FDBFFB2-86D9-4B8F-A59A-553A60B94BBE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  <p:sp>
        <p:nvSpPr>
          <p:cNvPr id="8" name="手繪多邊形 5"/>
          <p:cNvSpPr>
            <a:spLocks/>
          </p:cNvSpPr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2" name="圖片版面配置區 11"/>
          <p:cNvSpPr>
            <a:spLocks noGrp="1"/>
          </p:cNvSpPr>
          <p:nvPr>
            <p:ph type="pic" idx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zh-TW"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336205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5" t="511" r="525" b="2999"/>
          <a:stretch/>
        </p:blipFill>
        <p:spPr>
          <a:xfrm>
            <a:off x="0" y="0"/>
            <a:ext cx="12188826" cy="6858000"/>
          </a:xfrm>
          <a:prstGeom prst="rect">
            <a:avLst/>
          </a:prstGeom>
        </p:spPr>
      </p:pic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7010400" y="6416675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TW" sz="10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B8288638-A9D7-4AA9-B33E-D9A764F8FD84}" type="datetime1">
              <a:rPr lang="zh-TW" altLang="en-US" smtClean="0"/>
              <a:pPr/>
              <a:t>2025/8/18</a:t>
            </a:fld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209800" y="6416675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TW" sz="10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TW" sz="10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8FDBFFB2-86D9-4B8F-A59A-553A60B94BBE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="" xmlns:p14="http://schemas.microsoft.com/office/powerpoint/2010/main" val="520967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TW" sz="32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lang="zh-TW" sz="20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lang="zh-TW"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6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61802" y="-544337"/>
            <a:ext cx="9418764" cy="2294114"/>
          </a:xfrm>
        </p:spPr>
        <p:txBody>
          <a:bodyPr rtlCol="0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114</a:t>
            </a:r>
            <a:r>
              <a:rPr lang="zh-TW" altLang="en-US" b="1" dirty="0">
                <a:solidFill>
                  <a:schemeClr val="tx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年度彰化縣</a:t>
            </a:r>
            <a:r>
              <a:rPr lang="en-US" altLang="zh-TW" b="1" dirty="0">
                <a:solidFill>
                  <a:schemeClr val="tx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b="1" dirty="0">
                <a:solidFill>
                  <a:schemeClr val="tx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</a:br>
            <a:r>
              <a:rPr lang="zh-TW" altLang="en-US" b="1" dirty="0">
                <a:solidFill>
                  <a:schemeClr val="tx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國民中小學學生健康檢查</a:t>
            </a:r>
            <a:endParaRPr lang="zh-TW" altLang="en-US" dirty="0">
              <a:solidFill>
                <a:schemeClr val="tx1">
                  <a:lumMod val="75000"/>
                </a:schemeClr>
              </a:solidFill>
              <a:latin typeface="Salesforce Sans"/>
              <a:sym typeface="Salesforce Sans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788126" y="2282485"/>
            <a:ext cx="6615747" cy="257571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zh-TW" altLang="en-US" sz="3600" b="1" dirty="0">
                <a:solidFill>
                  <a:schemeClr val="tx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執行機關：彰化縣醫師公會</a:t>
            </a:r>
            <a:endParaRPr lang="en-US" altLang="zh-TW" sz="3600" b="1" dirty="0">
              <a:solidFill>
                <a:schemeClr val="tx1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defRPr/>
            </a:pPr>
            <a:r>
              <a:rPr lang="zh-TW" altLang="en-US" sz="3600" b="1" dirty="0">
                <a:solidFill>
                  <a:schemeClr val="tx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負責人：蔡梓鑫 </a:t>
            </a:r>
            <a:r>
              <a:rPr lang="zh-TW" altLang="en-US" sz="3200" b="1" dirty="0">
                <a:solidFill>
                  <a:schemeClr val="tx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理事長</a:t>
            </a:r>
            <a:endParaRPr lang="en-US" altLang="zh-TW" sz="3200" b="1" dirty="0">
              <a:solidFill>
                <a:schemeClr val="tx1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defRPr/>
            </a:pPr>
            <a:r>
              <a:rPr lang="zh-TW" altLang="en-US" sz="3600" b="1" dirty="0">
                <a:solidFill>
                  <a:schemeClr val="tx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主持人：蔡明忠 </a:t>
            </a:r>
            <a:r>
              <a:rPr lang="zh-TW" altLang="en-US" sz="3200" b="1" dirty="0">
                <a:solidFill>
                  <a:schemeClr val="tx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執行長</a:t>
            </a:r>
            <a:endParaRPr lang="en-US" altLang="zh-TW" sz="3200" b="1" dirty="0">
              <a:solidFill>
                <a:schemeClr val="tx1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842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598202" y="-42377"/>
            <a:ext cx="9829800" cy="1082674"/>
          </a:xfrm>
        </p:spPr>
        <p:txBody>
          <a:bodyPr>
            <a:normAutofit/>
          </a:bodyPr>
          <a:lstStyle/>
          <a:p>
            <a:pPr algn="ctr"/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現場準備椅子供學生等待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33640" y="1430693"/>
            <a:ext cx="4225957" cy="238578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215" y="4010596"/>
            <a:ext cx="4183874" cy="2362023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332" y="1678695"/>
            <a:ext cx="2377241" cy="4224556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061" y="1663746"/>
            <a:ext cx="2394066" cy="42544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75306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4730" y="1924049"/>
            <a:ext cx="5084505" cy="3060457"/>
          </a:xfrm>
          <a:prstGeom prst="rect">
            <a:avLst/>
          </a:prstGeom>
        </p:spPr>
      </p:pic>
      <p:sp>
        <p:nvSpPr>
          <p:cNvPr id="5" name="文字版面配置區 3"/>
          <p:cNvSpPr txBox="1">
            <a:spLocks/>
          </p:cNvSpPr>
          <p:nvPr/>
        </p:nvSpPr>
        <p:spPr>
          <a:xfrm>
            <a:off x="184727" y="651278"/>
            <a:ext cx="11400437" cy="219456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lang="zh-TW" sz="20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lang="zh-TW" sz="18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6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五</a:t>
            </a: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備好分機號碼預備叫班，使檢查流程順暢快速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93456" y="1924049"/>
            <a:ext cx="5421017" cy="30604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704268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13092" y="1745618"/>
            <a:ext cx="6658947" cy="3978174"/>
          </a:xfrm>
          <a:prstGeom prst="rect">
            <a:avLst/>
          </a:prstGeom>
        </p:spPr>
      </p:pic>
      <p:sp>
        <p:nvSpPr>
          <p:cNvPr id="5" name="文字版面配置區 2"/>
          <p:cNvSpPr txBox="1">
            <a:spLocks/>
          </p:cNvSpPr>
          <p:nvPr/>
        </p:nvSpPr>
        <p:spPr>
          <a:xfrm>
            <a:off x="945570" y="781050"/>
            <a:ext cx="7579593" cy="219456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lang="zh-TW" sz="20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lang="zh-TW" sz="18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6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六</a:t>
            </a: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預排好檢查班級順序及時間</a:t>
            </a:r>
          </a:p>
        </p:txBody>
      </p:sp>
    </p:spTree>
    <p:extLst>
      <p:ext uri="{BB962C8B-B14F-4D97-AF65-F5344CB8AC3E}">
        <p14:creationId xmlns="" xmlns:p14="http://schemas.microsoft.com/office/powerpoint/2010/main" val="30646423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8273" y="1641569"/>
            <a:ext cx="4816257" cy="3420152"/>
          </a:xfrm>
          <a:prstGeom prst="rect">
            <a:avLst/>
          </a:prstGeom>
        </p:spPr>
      </p:pic>
      <p:sp>
        <p:nvSpPr>
          <p:cNvPr id="5" name="文字版面配置區 3"/>
          <p:cNvSpPr txBox="1">
            <a:spLocks/>
          </p:cNvSpPr>
          <p:nvPr/>
        </p:nvSpPr>
        <p:spPr>
          <a:xfrm>
            <a:off x="1334653" y="690224"/>
            <a:ext cx="6516256" cy="219456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lang="zh-TW" sz="20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lang="zh-TW" sz="18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6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七</a:t>
            </a: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安排好志工支援時間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0910" y="1641569"/>
            <a:ext cx="5406997" cy="3420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8127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版面配置區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4" r="194"/>
          <a:stretch>
            <a:fillRect/>
          </a:stretch>
        </p:blipFill>
        <p:spPr>
          <a:xfrm>
            <a:off x="3200888" y="1875394"/>
            <a:ext cx="5486400" cy="3475038"/>
          </a:xfrm>
        </p:spPr>
      </p:pic>
      <p:sp>
        <p:nvSpPr>
          <p:cNvPr id="5" name="文字版面配置區 3"/>
          <p:cNvSpPr txBox="1">
            <a:spLocks/>
          </p:cNvSpPr>
          <p:nvPr/>
        </p:nvSpPr>
        <p:spPr>
          <a:xfrm>
            <a:off x="674256" y="760529"/>
            <a:ext cx="11517744" cy="219456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lang="zh-TW" sz="20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lang="zh-TW" sz="18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6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TW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八</a:t>
            </a: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整理好學童特殊疾病資料，讓醫師檢查更清楚明瞭</a:t>
            </a:r>
          </a:p>
        </p:txBody>
      </p:sp>
    </p:spTree>
    <p:extLst>
      <p:ext uri="{BB962C8B-B14F-4D97-AF65-F5344CB8AC3E}">
        <p14:creationId xmlns="" xmlns:p14="http://schemas.microsoft.com/office/powerpoint/2010/main" val="30326918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兒童玩伴 16x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6" id="{CDF1CE40-D12A-4BBA-8E29-FD301E3A737A}" vid="{E44D8D76-07A2-4151-9426-1A858C999D66}"/>
    </a:ext>
  </a:extLst>
</a:theme>
</file>

<file path=ppt/theme/theme2.xml><?xml version="1.0" encoding="utf-8"?>
<a:theme xmlns:a="http://schemas.openxmlformats.org/drawingml/2006/main" name="Office 佈景主題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TF00001118</Template>
  <TotalTime>1220</TotalTime>
  <Words>82</Words>
  <Application>Microsoft Office PowerPoint</Application>
  <PresentationFormat>自訂</PresentationFormat>
  <Paragraphs>10</Paragraphs>
  <Slides>6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兒童玩伴 16x9</vt:lpstr>
      <vt:lpstr>114年度彰化縣 國民中小學學生健康檢查</vt:lpstr>
      <vt:lpstr>(四)現場準備椅子供學生等待</vt:lpstr>
      <vt:lpstr>投影片 3</vt:lpstr>
      <vt:lpstr>投影片 4</vt:lpstr>
      <vt:lpstr>投影片 5</vt:lpstr>
      <vt:lpstr>投影片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108年度彰化縣 國民中小學學生健康檢查</dc:title>
  <dc:creator>Use</dc:creator>
  <cp:lastModifiedBy>nice3724</cp:lastModifiedBy>
  <cp:revision>135</cp:revision>
  <cp:lastPrinted>2020-08-20T03:11:58Z</cp:lastPrinted>
  <dcterms:created xsi:type="dcterms:W3CDTF">2019-03-11T07:36:37Z</dcterms:created>
  <dcterms:modified xsi:type="dcterms:W3CDTF">2025-08-18T08:55:35Z</dcterms:modified>
</cp:coreProperties>
</file>