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27"/>
  </p:notesMasterIdLst>
  <p:handoutMasterIdLst>
    <p:handoutMasterId r:id="rId28"/>
  </p:handoutMasterIdLst>
  <p:sldIdLst>
    <p:sldId id="302" r:id="rId5"/>
    <p:sldId id="256" r:id="rId6"/>
    <p:sldId id="275" r:id="rId7"/>
    <p:sldId id="257" r:id="rId8"/>
    <p:sldId id="274" r:id="rId9"/>
    <p:sldId id="259" r:id="rId10"/>
    <p:sldId id="261" r:id="rId11"/>
    <p:sldId id="262" r:id="rId12"/>
    <p:sldId id="263" r:id="rId13"/>
    <p:sldId id="264" r:id="rId14"/>
    <p:sldId id="301" r:id="rId15"/>
    <p:sldId id="265" r:id="rId16"/>
    <p:sldId id="267" r:id="rId17"/>
    <p:sldId id="266" r:id="rId18"/>
    <p:sldId id="268" r:id="rId19"/>
    <p:sldId id="270" r:id="rId20"/>
    <p:sldId id="269" r:id="rId21"/>
    <p:sldId id="271" r:id="rId22"/>
    <p:sldId id="272" r:id="rId23"/>
    <p:sldId id="273" r:id="rId24"/>
    <p:sldId id="260" r:id="rId25"/>
    <p:sldId id="300" r:id="rId26"/>
  </p:sldIdLst>
  <p:sldSz cx="12192000" cy="6858000"/>
  <p:notesSz cx="6797675" cy="9926638"/>
  <p:defaultTextStyle>
    <a:defPPr rtl="0">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showGuides="1">
      <p:cViewPr varScale="1">
        <p:scale>
          <a:sx n="86" d="100"/>
          <a:sy n="86" d="100"/>
        </p:scale>
        <p:origin x="514" y="72"/>
      </p:cViewPr>
      <p:guideLst>
        <p:guide orient="horz" pos="2160"/>
        <p:guide pos="3840"/>
      </p:guideLst>
    </p:cSldViewPr>
  </p:slideViewPr>
  <p:notesTextViewPr>
    <p:cViewPr>
      <p:scale>
        <a:sx n="1" d="1"/>
        <a:sy n="1" d="1"/>
      </p:scale>
      <p:origin x="0" y="0"/>
    </p:cViewPr>
  </p:notesTextViewPr>
  <p:notesViewPr>
    <p:cSldViewPr snapToGrid="0" showGuides="1">
      <p:cViewPr varScale="1">
        <p:scale>
          <a:sx n="100" d="100"/>
          <a:sy n="100" d="100"/>
        </p:scale>
        <p:origin x="3552"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預留位置 1"/>
          <p:cNvSpPr>
            <a:spLocks noGrp="1"/>
          </p:cNvSpPr>
          <p:nvPr>
            <p:ph type="hdr" sz="quarter"/>
          </p:nvPr>
        </p:nvSpPr>
        <p:spPr>
          <a:xfrm>
            <a:off x="0" y="0"/>
            <a:ext cx="2945659" cy="498056"/>
          </a:xfrm>
          <a:prstGeom prst="rect">
            <a:avLst/>
          </a:prstGeom>
        </p:spPr>
        <p:txBody>
          <a:bodyPr vert="horz" lIns="91440" tIns="45720" rIns="91440" bIns="45720" rtlCol="0"/>
          <a:lstStyle>
            <a:lvl1pPr algn="l" rtl="0">
              <a:defRPr sz="1200"/>
            </a:lvl1pPr>
          </a:lstStyle>
          <a:p>
            <a:pPr rtl="0"/>
            <a:endParaRPr lang="zh-TW" altLang="en-US" dirty="0">
              <a:latin typeface="Microsoft JhengHei UI" panose="020B0604030504040204" pitchFamily="34" charset="-120"/>
              <a:ea typeface="Microsoft JhengHei UI" panose="020B0604030504040204" pitchFamily="34" charset="-120"/>
            </a:endParaRPr>
          </a:p>
        </p:txBody>
      </p:sp>
      <p:sp>
        <p:nvSpPr>
          <p:cNvPr id="3" name="日期預留位置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l" rtl="0">
              <a:defRPr sz="1200"/>
            </a:lvl1pPr>
          </a:lstStyle>
          <a:p>
            <a:pPr algn="r" rtl="0"/>
            <a:fld id="{B371FDD4-1ACE-4353-829D-0505EA0F4DC5}" type="datetime1">
              <a:rPr lang="zh-TW" altLang="en-US" smtClean="0">
                <a:latin typeface="Microsoft JhengHei UI" panose="020B0604030504040204" pitchFamily="34" charset="-120"/>
                <a:ea typeface="Microsoft JhengHei UI" panose="020B0604030504040204" pitchFamily="34" charset="-120"/>
              </a:rPr>
              <a:t>2025/5/14</a:t>
            </a:fld>
            <a:endParaRPr lang="zh-TW" altLang="en-US" dirty="0">
              <a:latin typeface="Microsoft JhengHei UI" panose="020B0604030504040204" pitchFamily="34" charset="-120"/>
              <a:ea typeface="Microsoft JhengHei UI" panose="020B0604030504040204" pitchFamily="34" charset="-120"/>
            </a:endParaRPr>
          </a:p>
        </p:txBody>
      </p:sp>
      <p:sp>
        <p:nvSpPr>
          <p:cNvPr id="4" name="頁尾預留位置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rtl="0">
              <a:defRPr sz="1200"/>
            </a:lvl1pPr>
          </a:lstStyle>
          <a:p>
            <a:pPr rtl="0"/>
            <a:endParaRPr lang="zh-TW" altLang="en-US" dirty="0">
              <a:latin typeface="Microsoft JhengHei UI" panose="020B0604030504040204" pitchFamily="34" charset="-120"/>
              <a:ea typeface="Microsoft JhengHei UI" panose="020B0604030504040204" pitchFamily="34" charset="-120"/>
            </a:endParaRPr>
          </a:p>
        </p:txBody>
      </p:sp>
      <p:sp>
        <p:nvSpPr>
          <p:cNvPr id="5" name="投影片編號預留位置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l" rtl="0">
              <a:defRPr sz="1200"/>
            </a:lvl1pPr>
          </a:lstStyle>
          <a:p>
            <a:pPr algn="r" rtl="0"/>
            <a:fld id="{06834459-7356-44BF-850D-8B30C4FB3B6B}" type="slidenum">
              <a:rPr lang="en-US" altLang="zh-TW" smtClean="0">
                <a:latin typeface="Microsoft JhengHei UI" panose="020B0604030504040204" pitchFamily="34" charset="-120"/>
                <a:ea typeface="Microsoft JhengHei UI" panose="020B0604030504040204" pitchFamily="34" charset="-120"/>
              </a:rPr>
              <a:pPr algn="r" rtl="0"/>
              <a:t>‹#›</a:t>
            </a:fld>
            <a:endParaRPr lang="en-US" altLang="zh-TW" dirty="0">
              <a:latin typeface="Microsoft JhengHei UI" panose="020B0604030504040204" pitchFamily="34" charset="-120"/>
              <a:ea typeface="Microsoft JhengHei UI" panose="020B0604030504040204" pitchFamily="34" charset="-120"/>
            </a:endParaRPr>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預留位置 1"/>
          <p:cNvSpPr>
            <a:spLocks noGrp="1"/>
          </p:cNvSpPr>
          <p:nvPr>
            <p:ph type="hdr" sz="quarter"/>
          </p:nvPr>
        </p:nvSpPr>
        <p:spPr>
          <a:xfrm>
            <a:off x="0" y="0"/>
            <a:ext cx="2945659" cy="498056"/>
          </a:xfrm>
          <a:prstGeom prst="rect">
            <a:avLst/>
          </a:prstGeom>
        </p:spPr>
        <p:txBody>
          <a:bodyPr vert="horz" lIns="91440" tIns="45720" rIns="91440" bIns="45720" rtlCol="0"/>
          <a:lstStyle>
            <a:lvl1pPr algn="l" rtl="0">
              <a:defRPr sz="1200">
                <a:latin typeface="Microsoft JhengHei UI" panose="020B0604030504040204" pitchFamily="34" charset="-120"/>
                <a:ea typeface="Microsoft JhengHei UI" panose="020B0604030504040204" pitchFamily="34" charset="-120"/>
              </a:defRPr>
            </a:lvl1pPr>
          </a:lstStyle>
          <a:p>
            <a:endParaRPr lang="zh-TW" altLang="en-US" dirty="0"/>
          </a:p>
        </p:txBody>
      </p:sp>
      <p:sp>
        <p:nvSpPr>
          <p:cNvPr id="3" name="日期預留位置 2"/>
          <p:cNvSpPr>
            <a:spLocks noGrp="1"/>
          </p:cNvSpPr>
          <p:nvPr>
            <p:ph type="dt" idx="1"/>
          </p:nvPr>
        </p:nvSpPr>
        <p:spPr>
          <a:xfrm>
            <a:off x="3850443" y="0"/>
            <a:ext cx="2945659" cy="498056"/>
          </a:xfrm>
          <a:prstGeom prst="rect">
            <a:avLst/>
          </a:prstGeom>
        </p:spPr>
        <p:txBody>
          <a:bodyPr vert="horz" lIns="91440" tIns="45720" rIns="91440" bIns="45720" rtlCol="0"/>
          <a:lstStyle>
            <a:lvl1pPr algn="r" rtl="0">
              <a:defRPr sz="1200">
                <a:latin typeface="Microsoft JhengHei UI" panose="020B0604030504040204" pitchFamily="34" charset="-120"/>
                <a:ea typeface="Microsoft JhengHei UI" panose="020B0604030504040204" pitchFamily="34" charset="-120"/>
              </a:defRPr>
            </a:lvl1pPr>
          </a:lstStyle>
          <a:p>
            <a:fld id="{C3A96AD4-FA7B-45A4-B8C6-63FF3B17A7BB}" type="datetime1">
              <a:rPr lang="zh-TW" altLang="en-US" smtClean="0"/>
              <a:pPr/>
              <a:t>2025/5/14</a:t>
            </a:fld>
            <a:endParaRPr lang="zh-TW" altLang="en-US" dirty="0"/>
          </a:p>
        </p:txBody>
      </p:sp>
      <p:sp>
        <p:nvSpPr>
          <p:cNvPr id="4" name="投影片圖像預留位置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pPr rtl="0"/>
            <a:endParaRPr lang="zh-TW" altLang="en-US" noProof="0" dirty="0"/>
          </a:p>
        </p:txBody>
      </p:sp>
      <p:sp>
        <p:nvSpPr>
          <p:cNvPr id="5" name="備忘稿預留位置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rtl="0"/>
            <a:r>
              <a:rPr lang="zh-TW" altLang="en-US" noProof="0" dirty="0"/>
              <a:t>按一下以編輯母片文字樣式</a:t>
            </a:r>
          </a:p>
          <a:p>
            <a:pPr lvl="1" rtl="0"/>
            <a:r>
              <a:rPr lang="zh-TW" altLang="en-US" noProof="0" dirty="0"/>
              <a:t>第二層</a:t>
            </a:r>
          </a:p>
          <a:p>
            <a:pPr lvl="2" rtl="0"/>
            <a:r>
              <a:rPr lang="zh-TW" altLang="en-US" noProof="0" dirty="0"/>
              <a:t>第三層</a:t>
            </a:r>
          </a:p>
          <a:p>
            <a:pPr lvl="3" rtl="0"/>
            <a:r>
              <a:rPr lang="zh-TW" altLang="en-US" noProof="0" dirty="0"/>
              <a:t>第四層</a:t>
            </a:r>
          </a:p>
          <a:p>
            <a:pPr lvl="4" rtl="0"/>
            <a:r>
              <a:rPr lang="zh-TW" altLang="en-US" noProof="0" dirty="0"/>
              <a:t>第五層</a:t>
            </a:r>
          </a:p>
        </p:txBody>
      </p:sp>
      <p:sp>
        <p:nvSpPr>
          <p:cNvPr id="6" name="頁尾預留位置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rtl="0">
              <a:defRPr sz="1200">
                <a:latin typeface="Microsoft JhengHei UI" panose="020B0604030504040204" pitchFamily="34" charset="-120"/>
                <a:ea typeface="Microsoft JhengHei UI" panose="020B0604030504040204" pitchFamily="34" charset="-120"/>
              </a:defRPr>
            </a:lvl1pPr>
          </a:lstStyle>
          <a:p>
            <a:endParaRPr lang="zh-TW" altLang="en-US" dirty="0"/>
          </a:p>
        </p:txBody>
      </p:sp>
      <p:sp>
        <p:nvSpPr>
          <p:cNvPr id="7" name="投影片編號預留位置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rtl="0">
              <a:defRPr sz="1200">
                <a:latin typeface="Microsoft JhengHei UI" panose="020B0604030504040204" pitchFamily="34" charset="-120"/>
                <a:ea typeface="Microsoft JhengHei UI" panose="020B0604030504040204" pitchFamily="34" charset="-120"/>
              </a:defRPr>
            </a:lvl1pPr>
          </a:lstStyle>
          <a:p>
            <a:fld id="{0A3C37BE-C303-496D-B5CD-85F2937540FC}" type="slidenum">
              <a:rPr lang="en-US" altLang="zh-TW" smtClean="0"/>
              <a:pPr/>
              <a:t>‹#›</a:t>
            </a:fld>
            <a:endParaRPr lang="zh-TW" altLang="en-US" dirty="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icrosoft JhengHei UI" panose="020B0604030504040204" pitchFamily="34" charset="-120"/>
        <a:ea typeface="Microsoft JhengHei UI" panose="020B0604030504040204" pitchFamily="34" charset="-120"/>
        <a:cs typeface="+mn-cs"/>
      </a:defRPr>
    </a:lvl1pPr>
    <a:lvl2pPr marL="457200" algn="l" defTabSz="914400" rtl="0" eaLnBrk="1" latinLnBrk="0" hangingPunct="1">
      <a:defRPr sz="1200" kern="1200">
        <a:solidFill>
          <a:schemeClr val="tx1"/>
        </a:solidFill>
        <a:latin typeface="Microsoft JhengHei UI" panose="020B0604030504040204" pitchFamily="34" charset="-120"/>
        <a:ea typeface="Microsoft JhengHei UI" panose="020B0604030504040204" pitchFamily="34" charset="-120"/>
        <a:cs typeface="+mn-cs"/>
      </a:defRPr>
    </a:lvl2pPr>
    <a:lvl3pPr marL="914400" algn="l" defTabSz="914400" rtl="0" eaLnBrk="1" latinLnBrk="0" hangingPunct="1">
      <a:defRPr sz="1200" kern="1200">
        <a:solidFill>
          <a:schemeClr val="tx1"/>
        </a:solidFill>
        <a:latin typeface="Microsoft JhengHei UI" panose="020B0604030504040204" pitchFamily="34" charset="-120"/>
        <a:ea typeface="Microsoft JhengHei UI" panose="020B0604030504040204" pitchFamily="34" charset="-120"/>
        <a:cs typeface="+mn-cs"/>
      </a:defRPr>
    </a:lvl3pPr>
    <a:lvl4pPr marL="1371600" algn="l" defTabSz="914400" rtl="0" eaLnBrk="1" latinLnBrk="0" hangingPunct="1">
      <a:defRPr sz="1200" kern="1200">
        <a:solidFill>
          <a:schemeClr val="tx1"/>
        </a:solidFill>
        <a:latin typeface="Microsoft JhengHei UI" panose="020B0604030504040204" pitchFamily="34" charset="-120"/>
        <a:ea typeface="Microsoft JhengHei UI" panose="020B0604030504040204" pitchFamily="34" charset="-120"/>
        <a:cs typeface="+mn-cs"/>
      </a:defRPr>
    </a:lvl4pPr>
    <a:lvl5pPr marL="1828800" algn="l" defTabSz="914400" rtl="0" eaLnBrk="1" latinLnBrk="0" hangingPunct="1">
      <a:defRPr sz="1200" kern="1200">
        <a:solidFill>
          <a:schemeClr val="tx1"/>
        </a:solidFill>
        <a:latin typeface="Microsoft JhengHei UI" panose="020B0604030504040204" pitchFamily="34" charset="-120"/>
        <a:ea typeface="Microsoft JhengHei UI" panose="020B0604030504040204" pitchFamily="34"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7" name="矩形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TW" altLang="en-US" noProof="0" dirty="0">
              <a:latin typeface="Microsoft JhengHei UI" panose="020B0604030504040204" pitchFamily="34" charset="-120"/>
              <a:ea typeface="Microsoft JhengHei UI" panose="020B0604030504040204" pitchFamily="34" charset="-120"/>
            </a:endParaRPr>
          </a:p>
        </p:txBody>
      </p:sp>
      <p:sp>
        <p:nvSpPr>
          <p:cNvPr id="8" name="矩形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TW" altLang="en-US" noProof="0" dirty="0">
              <a:latin typeface="Microsoft JhengHei UI" panose="020B0604030504040204" pitchFamily="34" charset="-120"/>
              <a:ea typeface="Microsoft JhengHei UI" panose="020B0604030504040204" pitchFamily="34" charset="-120"/>
            </a:endParaRPr>
          </a:p>
        </p:txBody>
      </p:sp>
      <p:sp>
        <p:nvSpPr>
          <p:cNvPr id="2" name="標題 1"/>
          <p:cNvSpPr>
            <a:spLocks noGrp="1"/>
          </p:cNvSpPr>
          <p:nvPr>
            <p:ph type="ctrTitle"/>
          </p:nvPr>
        </p:nvSpPr>
        <p:spPr>
          <a:xfrm>
            <a:off x="1104900" y="2292094"/>
            <a:ext cx="10096500" cy="2219691"/>
          </a:xfrm>
        </p:spPr>
        <p:txBody>
          <a:bodyPr rtlCol="0" anchor="ctr">
            <a:normAutofit/>
          </a:bodyPr>
          <a:lstStyle>
            <a:lvl1pPr algn="l" rtl="0">
              <a:defRPr sz="4400" cap="all" baseline="0">
                <a:latin typeface="Microsoft JhengHei UI" panose="020B0604030504040204" pitchFamily="34" charset="-120"/>
                <a:ea typeface="Microsoft JhengHei UI" panose="020B0604030504040204" pitchFamily="34" charset="-120"/>
              </a:defRPr>
            </a:lvl1pPr>
          </a:lstStyle>
          <a:p>
            <a:pPr rtl="0"/>
            <a:r>
              <a:rPr lang="zh-TW" altLang="en-US" noProof="0"/>
              <a:t>按一下以編輯母片標題樣式</a:t>
            </a:r>
            <a:endParaRPr lang="zh-TW" altLang="en-US" noProof="0" dirty="0"/>
          </a:p>
        </p:txBody>
      </p:sp>
      <p:sp>
        <p:nvSpPr>
          <p:cNvPr id="3" name="副標題 2"/>
          <p:cNvSpPr>
            <a:spLocks noGrp="1"/>
          </p:cNvSpPr>
          <p:nvPr>
            <p:ph type="subTitle" idx="1"/>
          </p:nvPr>
        </p:nvSpPr>
        <p:spPr>
          <a:xfrm>
            <a:off x="1104898" y="4511784"/>
            <a:ext cx="10096501" cy="955565"/>
          </a:xfrm>
        </p:spPr>
        <p:txBody>
          <a:bodyPr rtlCol="0">
            <a:normAutofit/>
          </a:bodyPr>
          <a:lstStyle>
            <a:lvl1pPr marL="0" indent="0" algn="l" rtl="0">
              <a:spcBef>
                <a:spcPts val="0"/>
              </a:spcBef>
              <a:buNone/>
              <a:defRPr sz="1800">
                <a:latin typeface="Microsoft JhengHei UI" panose="020B0604030504040204" pitchFamily="34" charset="-120"/>
                <a:ea typeface="Microsoft JhengHei UI" panose="020B0604030504040204" pitchFamily="34" charset="-120"/>
              </a:defRPr>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zh-TW" altLang="en-US" noProof="0"/>
              <a:t>按一下以編輯母片子標題樣式</a:t>
            </a:r>
            <a:endParaRPr lang="zh-TW" altLang="en-US" noProof="0" dirty="0"/>
          </a:p>
        </p:txBody>
      </p:sp>
      <p:sp>
        <p:nvSpPr>
          <p:cNvPr id="4" name="日期預留位置 3"/>
          <p:cNvSpPr>
            <a:spLocks noGrp="1"/>
          </p:cNvSpPr>
          <p:nvPr>
            <p:ph type="dt" sz="half" idx="10"/>
          </p:nvPr>
        </p:nvSpPr>
        <p:spPr/>
        <p:txBody>
          <a:bodyPr rtlCol="0"/>
          <a:lstStyle>
            <a:lvl1pPr>
              <a:defRPr>
                <a:latin typeface="Microsoft JhengHei UI" panose="020B0604030504040204" pitchFamily="34" charset="-120"/>
                <a:ea typeface="Microsoft JhengHei UI" panose="020B0604030504040204" pitchFamily="34" charset="-120"/>
              </a:defRPr>
            </a:lvl1pPr>
          </a:lstStyle>
          <a:p>
            <a:fld id="{059B422B-3BF5-43B3-9165-CCDB821825AF}" type="datetime1">
              <a:rPr lang="zh-TW" altLang="en-US" smtClean="0"/>
              <a:pPr/>
              <a:t>2025/5/14</a:t>
            </a:fld>
            <a:endParaRPr lang="zh-TW" altLang="en-US" dirty="0"/>
          </a:p>
        </p:txBody>
      </p:sp>
      <p:sp>
        <p:nvSpPr>
          <p:cNvPr id="5" name="頁尾預留位置 4"/>
          <p:cNvSpPr>
            <a:spLocks noGrp="1"/>
          </p:cNvSpPr>
          <p:nvPr>
            <p:ph type="ftr" sz="quarter" idx="11"/>
          </p:nvPr>
        </p:nvSpPr>
        <p:spPr/>
        <p:txBody>
          <a:bodyPr rtlCol="0"/>
          <a:lstStyle>
            <a:lvl1pPr>
              <a:defRPr>
                <a:latin typeface="Microsoft JhengHei UI" panose="020B0604030504040204" pitchFamily="34" charset="-120"/>
                <a:ea typeface="Microsoft JhengHei UI" panose="020B0604030504040204" pitchFamily="34" charset="-120"/>
              </a:defRPr>
            </a:lvl1pPr>
          </a:lstStyle>
          <a:p>
            <a:endParaRPr lang="zh-TW" altLang="en-US" noProof="0" dirty="0"/>
          </a:p>
        </p:txBody>
      </p:sp>
      <p:sp>
        <p:nvSpPr>
          <p:cNvPr id="6" name="投影片編號預留位置 5"/>
          <p:cNvSpPr>
            <a:spLocks noGrp="1"/>
          </p:cNvSpPr>
          <p:nvPr>
            <p:ph type="sldNum" sz="quarter" idx="12"/>
          </p:nvPr>
        </p:nvSpPr>
        <p:spPr/>
        <p:txBody>
          <a:bodyPr rtlCol="0"/>
          <a:lstStyle>
            <a:lvl1pPr>
              <a:defRPr>
                <a:latin typeface="Microsoft JhengHei UI" panose="020B0604030504040204" pitchFamily="34" charset="-120"/>
                <a:ea typeface="Microsoft JhengHei UI" panose="020B0604030504040204" pitchFamily="34" charset="-120"/>
              </a:defRPr>
            </a:lvl1pPr>
          </a:lstStyle>
          <a:p>
            <a:fld id="{0FF54DE5-C571-48E8-A5BC-B369434E2F44}" type="slidenum">
              <a:rPr lang="en-US" altLang="zh-TW" noProof="0" smtClean="0"/>
              <a:pPr/>
              <a:t>‹#›</a:t>
            </a:fld>
            <a:endParaRPr lang="zh-TW" altLang="en-US" noProof="0" dirty="0"/>
          </a:p>
        </p:txBody>
      </p:sp>
      <p:pic>
        <p:nvPicPr>
          <p:cNvPr id="11" name="圖片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nchor="b"/>
          <a:lstStyle>
            <a:lvl1pPr algn="l" rtl="0">
              <a:defRPr sz="3200"/>
            </a:lvl1pPr>
          </a:lstStyle>
          <a:p>
            <a:pPr rtl="0"/>
            <a:r>
              <a:rPr lang="zh-TW" altLang="en-US" noProof="0"/>
              <a:t>按一下以編輯母片標題樣式</a:t>
            </a:r>
            <a:endParaRPr lang="zh-TW" altLang="en-US" noProof="0" dirty="0"/>
          </a:p>
        </p:txBody>
      </p:sp>
      <p:sp>
        <p:nvSpPr>
          <p:cNvPr id="3" name="圖片預留位置 2"/>
          <p:cNvSpPr>
            <a:spLocks noGrp="1"/>
          </p:cNvSpPr>
          <p:nvPr>
            <p:ph type="pic" idx="1"/>
          </p:nvPr>
        </p:nvSpPr>
        <p:spPr>
          <a:xfrm>
            <a:off x="4654671" y="1600199"/>
            <a:ext cx="6430912" cy="4572001"/>
          </a:xfrm>
        </p:spPr>
        <p:txBody>
          <a:bodyPr tIns="1188720" rtlCol="0">
            <a:normAutofit/>
          </a:bodyPr>
          <a:lstStyle>
            <a:lvl1pPr marL="0" indent="0" algn="ctr" rtl="0">
              <a:buNone/>
              <a:defRPr sz="20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zh-TW" altLang="en-US" noProof="0"/>
              <a:t>按一下圖示以新增圖片</a:t>
            </a:r>
            <a:endParaRPr lang="zh-TW" altLang="en-US" noProof="0" dirty="0"/>
          </a:p>
        </p:txBody>
      </p:sp>
      <p:sp>
        <p:nvSpPr>
          <p:cNvPr id="4" name="文字預留位置 3"/>
          <p:cNvSpPr>
            <a:spLocks noGrp="1"/>
          </p:cNvSpPr>
          <p:nvPr>
            <p:ph type="body" sz="half" idx="2"/>
          </p:nvPr>
        </p:nvSpPr>
        <p:spPr>
          <a:xfrm>
            <a:off x="1104900" y="1600200"/>
            <a:ext cx="3396996"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zh-TW" altLang="en-US" noProof="0"/>
              <a:t>編輯母片文字樣式</a:t>
            </a:r>
          </a:p>
        </p:txBody>
      </p:sp>
      <p:sp>
        <p:nvSpPr>
          <p:cNvPr id="5" name="日期預留位置 4"/>
          <p:cNvSpPr>
            <a:spLocks noGrp="1"/>
          </p:cNvSpPr>
          <p:nvPr>
            <p:ph type="dt" sz="half" idx="10"/>
          </p:nvPr>
        </p:nvSpPr>
        <p:spPr/>
        <p:txBody>
          <a:bodyPr rtlCol="0"/>
          <a:lstStyle>
            <a:lvl1pPr>
              <a:defRPr/>
            </a:lvl1pPr>
          </a:lstStyle>
          <a:p>
            <a:fld id="{AB2563F1-500E-408A-A491-AE24D688795F}" type="datetime1">
              <a:rPr lang="zh-TW" altLang="en-US" smtClean="0"/>
              <a:pPr/>
              <a:t>2025/5/14</a:t>
            </a:fld>
            <a:endParaRPr lang="zh-TW" altLang="en-US" dirty="0"/>
          </a:p>
        </p:txBody>
      </p:sp>
      <p:sp>
        <p:nvSpPr>
          <p:cNvPr id="6" name="頁尾預留位置 5"/>
          <p:cNvSpPr>
            <a:spLocks noGrp="1"/>
          </p:cNvSpPr>
          <p:nvPr>
            <p:ph type="ftr" sz="quarter" idx="11"/>
          </p:nvPr>
        </p:nvSpPr>
        <p:spPr/>
        <p:txBody>
          <a:bodyPr rtlCol="0"/>
          <a:lstStyle/>
          <a:p>
            <a:pPr rtl="0"/>
            <a:endParaRPr lang="zh-TW" altLang="en-US" noProof="0" dirty="0"/>
          </a:p>
        </p:txBody>
      </p:sp>
      <p:sp>
        <p:nvSpPr>
          <p:cNvPr id="7" name="投影片編號預留位置 6"/>
          <p:cNvSpPr>
            <a:spLocks noGrp="1"/>
          </p:cNvSpPr>
          <p:nvPr>
            <p:ph type="sldNum" sz="quarter" idx="12"/>
          </p:nvPr>
        </p:nvSpPr>
        <p:spPr/>
        <p:txBody>
          <a:bodyPr rtlCol="0"/>
          <a:lstStyle/>
          <a:p>
            <a:pPr rtl="0"/>
            <a:fld id="{0FF54DE5-C571-48E8-A5BC-B369434E2F44}" type="slidenum">
              <a:rPr lang="en-US" altLang="zh-TW" noProof="0" smtClean="0"/>
              <a:t>‹#›</a:t>
            </a:fld>
            <a:endParaRPr lang="en-US" altLang="zh-TW" noProof="0" dirty="0"/>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noProof="0"/>
              <a:t>按一下以編輯母片標題樣式</a:t>
            </a:r>
            <a:endParaRPr lang="zh-TW" altLang="en-US" noProof="0" dirty="0"/>
          </a:p>
        </p:txBody>
      </p:sp>
      <p:sp>
        <p:nvSpPr>
          <p:cNvPr id="3" name="直排文字預留位置 2"/>
          <p:cNvSpPr>
            <a:spLocks noGrp="1"/>
          </p:cNvSpPr>
          <p:nvPr>
            <p:ph type="body" orient="vert" idx="1"/>
          </p:nvPr>
        </p:nvSpPr>
        <p:spPr/>
        <p:txBody>
          <a:bodyPr vert="eaVert" rtlCol="0"/>
          <a:lstStyle/>
          <a:p>
            <a:pPr lvl="0" rtl="0"/>
            <a:r>
              <a:rPr lang="zh-TW" altLang="en-US" noProof="0"/>
              <a:t>編輯母片文字樣式</a:t>
            </a:r>
          </a:p>
          <a:p>
            <a:pPr lvl="1" rtl="0"/>
            <a:r>
              <a:rPr lang="zh-TW" altLang="en-US" noProof="0"/>
              <a:t>第二層</a:t>
            </a:r>
          </a:p>
          <a:p>
            <a:pPr lvl="2" rtl="0"/>
            <a:r>
              <a:rPr lang="zh-TW" altLang="en-US" noProof="0"/>
              <a:t>第三層</a:t>
            </a:r>
          </a:p>
          <a:p>
            <a:pPr lvl="3" rtl="0"/>
            <a:r>
              <a:rPr lang="zh-TW" altLang="en-US" noProof="0"/>
              <a:t>第四層</a:t>
            </a:r>
          </a:p>
          <a:p>
            <a:pPr lvl="4" rtl="0"/>
            <a:r>
              <a:rPr lang="zh-TW" altLang="en-US" noProof="0"/>
              <a:t>第五層</a:t>
            </a:r>
            <a:endParaRPr lang="zh-TW" altLang="en-US" noProof="0" dirty="0"/>
          </a:p>
        </p:txBody>
      </p:sp>
      <p:sp>
        <p:nvSpPr>
          <p:cNvPr id="4" name="日期預留位置 3"/>
          <p:cNvSpPr>
            <a:spLocks noGrp="1"/>
          </p:cNvSpPr>
          <p:nvPr>
            <p:ph type="dt" sz="half" idx="10"/>
          </p:nvPr>
        </p:nvSpPr>
        <p:spPr/>
        <p:txBody>
          <a:bodyPr rtlCol="0"/>
          <a:lstStyle>
            <a:lvl1pPr>
              <a:defRPr/>
            </a:lvl1pPr>
          </a:lstStyle>
          <a:p>
            <a:fld id="{F87B3416-5CF5-4927-985D-18A895A86DC6}" type="datetime1">
              <a:rPr lang="zh-TW" altLang="en-US" smtClean="0"/>
              <a:pPr/>
              <a:t>2025/5/14</a:t>
            </a:fld>
            <a:endParaRPr lang="zh-TW" altLang="en-US" dirty="0"/>
          </a:p>
        </p:txBody>
      </p:sp>
      <p:sp>
        <p:nvSpPr>
          <p:cNvPr id="5" name="頁尾預留位置 4"/>
          <p:cNvSpPr>
            <a:spLocks noGrp="1"/>
          </p:cNvSpPr>
          <p:nvPr>
            <p:ph type="ftr" sz="quarter" idx="11"/>
          </p:nvPr>
        </p:nvSpPr>
        <p:spPr/>
        <p:txBody>
          <a:bodyPr rtlCol="0"/>
          <a:lstStyle/>
          <a:p>
            <a:pPr rtl="0"/>
            <a:endParaRPr lang="zh-TW" altLang="en-US" noProof="0" dirty="0"/>
          </a:p>
        </p:txBody>
      </p:sp>
      <p:sp>
        <p:nvSpPr>
          <p:cNvPr id="6" name="投影片編號預留位置 5"/>
          <p:cNvSpPr>
            <a:spLocks noGrp="1"/>
          </p:cNvSpPr>
          <p:nvPr>
            <p:ph type="sldNum" sz="quarter" idx="12"/>
          </p:nvPr>
        </p:nvSpPr>
        <p:spPr/>
        <p:txBody>
          <a:bodyPr rtlCol="0"/>
          <a:lstStyle/>
          <a:p>
            <a:pPr rtl="0"/>
            <a:fld id="{0FF54DE5-C571-48E8-A5BC-B369434E2F44}" type="slidenum">
              <a:rPr lang="en-US" altLang="zh-TW" noProof="0" smtClean="0"/>
              <a:t>‹#›</a:t>
            </a:fld>
            <a:endParaRPr lang="en-US" altLang="zh-TW" noProof="0" dirty="0"/>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9372600" y="365125"/>
            <a:ext cx="1714500" cy="5811838"/>
          </a:xfrm>
        </p:spPr>
        <p:txBody>
          <a:bodyPr vert="eaVert" rtlCol="0"/>
          <a:lstStyle/>
          <a:p>
            <a:pPr rtl="0"/>
            <a:r>
              <a:rPr lang="zh-TW" altLang="en-US" noProof="0"/>
              <a:t>按一下以編輯母片標題樣式</a:t>
            </a:r>
            <a:endParaRPr lang="zh-TW" altLang="en-US" noProof="0" dirty="0"/>
          </a:p>
        </p:txBody>
      </p:sp>
      <p:sp>
        <p:nvSpPr>
          <p:cNvPr id="3" name="直排文字預留位置 2"/>
          <p:cNvSpPr>
            <a:spLocks noGrp="1"/>
          </p:cNvSpPr>
          <p:nvPr>
            <p:ph type="body" orient="vert" idx="1"/>
          </p:nvPr>
        </p:nvSpPr>
        <p:spPr>
          <a:xfrm>
            <a:off x="1104900" y="365125"/>
            <a:ext cx="8098896" cy="5811838"/>
          </a:xfrm>
        </p:spPr>
        <p:txBody>
          <a:bodyPr vert="eaVert" rtlCol="0"/>
          <a:lstStyle/>
          <a:p>
            <a:pPr lvl="0" rtl="0"/>
            <a:r>
              <a:rPr lang="zh-TW" altLang="en-US" noProof="0"/>
              <a:t>編輯母片文字樣式</a:t>
            </a:r>
          </a:p>
          <a:p>
            <a:pPr lvl="1" rtl="0"/>
            <a:r>
              <a:rPr lang="zh-TW" altLang="en-US" noProof="0"/>
              <a:t>第二層</a:t>
            </a:r>
          </a:p>
          <a:p>
            <a:pPr lvl="2" rtl="0"/>
            <a:r>
              <a:rPr lang="zh-TW" altLang="en-US" noProof="0"/>
              <a:t>第三層</a:t>
            </a:r>
          </a:p>
          <a:p>
            <a:pPr lvl="3" rtl="0"/>
            <a:r>
              <a:rPr lang="zh-TW" altLang="en-US" noProof="0"/>
              <a:t>第四層</a:t>
            </a:r>
          </a:p>
          <a:p>
            <a:pPr lvl="4" rtl="0"/>
            <a:r>
              <a:rPr lang="zh-TW" altLang="en-US" noProof="0"/>
              <a:t>第五層</a:t>
            </a:r>
            <a:endParaRPr lang="zh-TW" altLang="en-US" noProof="0" dirty="0"/>
          </a:p>
        </p:txBody>
      </p:sp>
      <p:sp>
        <p:nvSpPr>
          <p:cNvPr id="4" name="日期預留位置 3"/>
          <p:cNvSpPr>
            <a:spLocks noGrp="1"/>
          </p:cNvSpPr>
          <p:nvPr>
            <p:ph type="dt" sz="half" idx="10"/>
          </p:nvPr>
        </p:nvSpPr>
        <p:spPr/>
        <p:txBody>
          <a:bodyPr rtlCol="0"/>
          <a:lstStyle>
            <a:lvl1pPr>
              <a:defRPr/>
            </a:lvl1pPr>
          </a:lstStyle>
          <a:p>
            <a:fld id="{27889B35-78A4-45CE-AD89-6D92CED8C8C3}" type="datetime1">
              <a:rPr lang="zh-TW" altLang="en-US" smtClean="0"/>
              <a:pPr/>
              <a:t>2025/5/14</a:t>
            </a:fld>
            <a:endParaRPr lang="zh-TW" altLang="en-US" dirty="0"/>
          </a:p>
        </p:txBody>
      </p:sp>
      <p:sp>
        <p:nvSpPr>
          <p:cNvPr id="5" name="頁尾預留位置 4"/>
          <p:cNvSpPr>
            <a:spLocks noGrp="1"/>
          </p:cNvSpPr>
          <p:nvPr>
            <p:ph type="ftr" sz="quarter" idx="11"/>
          </p:nvPr>
        </p:nvSpPr>
        <p:spPr/>
        <p:txBody>
          <a:bodyPr rtlCol="0"/>
          <a:lstStyle/>
          <a:p>
            <a:pPr rtl="0"/>
            <a:endParaRPr lang="zh-TW" altLang="en-US" noProof="0" dirty="0"/>
          </a:p>
        </p:txBody>
      </p:sp>
      <p:sp>
        <p:nvSpPr>
          <p:cNvPr id="6" name="投影片編號預留位置 5"/>
          <p:cNvSpPr>
            <a:spLocks noGrp="1"/>
          </p:cNvSpPr>
          <p:nvPr>
            <p:ph type="sldNum" sz="quarter" idx="12"/>
          </p:nvPr>
        </p:nvSpPr>
        <p:spPr/>
        <p:txBody>
          <a:bodyPr rtlCol="0"/>
          <a:lstStyle/>
          <a:p>
            <a:pPr rtl="0"/>
            <a:fld id="{0FF54DE5-C571-48E8-A5BC-B369434E2F44}" type="slidenum">
              <a:rPr lang="en-US" altLang="zh-TW" noProof="0" smtClean="0"/>
              <a:t>‹#›</a:t>
            </a:fld>
            <a:endParaRPr lang="en-US" altLang="zh-TW" noProof="0" dirty="0"/>
          </a:p>
        </p:txBody>
      </p:sp>
      <p:grpSp>
        <p:nvGrpSpPr>
          <p:cNvPr id="7" name="群組 6"/>
          <p:cNvGrpSpPr/>
          <p:nvPr/>
        </p:nvGrpSpPr>
        <p:grpSpPr>
          <a:xfrm rot="5400000">
            <a:off x="6514047" y="3228843"/>
            <a:ext cx="5632704" cy="84403"/>
            <a:chOff x="1073150" y="1219201"/>
            <a:chExt cx="10058400" cy="63125"/>
          </a:xfrm>
        </p:grpSpPr>
        <p:cxnSp>
          <p:nvCxnSpPr>
            <p:cNvPr id="8" name="直線接點​​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直線接點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lvl1pPr>
              <a:defRPr>
                <a:latin typeface="Microsoft JhengHei UI" panose="020B0604030504040204" pitchFamily="34" charset="-120"/>
                <a:ea typeface="Microsoft JhengHei UI" panose="020B0604030504040204" pitchFamily="34" charset="-120"/>
              </a:defRPr>
            </a:lvl1pPr>
          </a:lstStyle>
          <a:p>
            <a:pPr rtl="0"/>
            <a:r>
              <a:rPr lang="zh-TW" altLang="en-US" noProof="0"/>
              <a:t>按一下以編輯母片標題樣式</a:t>
            </a:r>
            <a:endParaRPr lang="zh-TW" altLang="en-US" noProof="0" dirty="0"/>
          </a:p>
        </p:txBody>
      </p:sp>
      <p:sp>
        <p:nvSpPr>
          <p:cNvPr id="3" name="內容預留位置 2"/>
          <p:cNvSpPr>
            <a:spLocks noGrp="1"/>
          </p:cNvSpPr>
          <p:nvPr>
            <p:ph idx="1"/>
          </p:nvPr>
        </p:nvSpPr>
        <p:spPr/>
        <p:txBody>
          <a:bodyPr rtlCol="0"/>
          <a:lstStyle>
            <a:lvl1pPr>
              <a:defRPr>
                <a:latin typeface="Microsoft JhengHei UI" panose="020B0604030504040204" pitchFamily="34" charset="-120"/>
                <a:ea typeface="Microsoft JhengHei UI" panose="020B0604030504040204" pitchFamily="34" charset="-120"/>
              </a:defRPr>
            </a:lvl1pPr>
            <a:lvl2pPr>
              <a:defRPr>
                <a:latin typeface="Microsoft JhengHei UI" panose="020B0604030504040204" pitchFamily="34" charset="-120"/>
                <a:ea typeface="Microsoft JhengHei UI" panose="020B0604030504040204" pitchFamily="34" charset="-120"/>
              </a:defRPr>
            </a:lvl2pPr>
            <a:lvl3pPr>
              <a:defRPr>
                <a:latin typeface="Microsoft JhengHei UI" panose="020B0604030504040204" pitchFamily="34" charset="-120"/>
                <a:ea typeface="Microsoft JhengHei UI" panose="020B0604030504040204" pitchFamily="34" charset="-120"/>
              </a:defRPr>
            </a:lvl3pPr>
            <a:lvl4pPr>
              <a:defRPr>
                <a:latin typeface="Microsoft JhengHei UI" panose="020B0604030504040204" pitchFamily="34" charset="-120"/>
                <a:ea typeface="Microsoft JhengHei UI" panose="020B0604030504040204" pitchFamily="34" charset="-120"/>
              </a:defRPr>
            </a:lvl4pPr>
            <a:lvl5pPr>
              <a:defRPr>
                <a:latin typeface="Microsoft JhengHei UI" panose="020B0604030504040204" pitchFamily="34" charset="-120"/>
                <a:ea typeface="Microsoft JhengHei UI" panose="020B0604030504040204" pitchFamily="34" charset="-120"/>
              </a:defRPr>
            </a:lvl5pPr>
          </a:lstStyle>
          <a:p>
            <a:pPr lvl="0" rtl="0"/>
            <a:r>
              <a:rPr lang="zh-TW" altLang="en-US" noProof="0"/>
              <a:t>編輯母片文字樣式</a:t>
            </a:r>
          </a:p>
          <a:p>
            <a:pPr lvl="1" rtl="0"/>
            <a:r>
              <a:rPr lang="zh-TW" altLang="en-US" noProof="0"/>
              <a:t>第二層</a:t>
            </a:r>
          </a:p>
          <a:p>
            <a:pPr lvl="2" rtl="0"/>
            <a:r>
              <a:rPr lang="zh-TW" altLang="en-US" noProof="0"/>
              <a:t>第三層</a:t>
            </a:r>
          </a:p>
          <a:p>
            <a:pPr lvl="3" rtl="0"/>
            <a:r>
              <a:rPr lang="zh-TW" altLang="en-US" noProof="0"/>
              <a:t>第四層</a:t>
            </a:r>
          </a:p>
          <a:p>
            <a:pPr lvl="4" rtl="0"/>
            <a:r>
              <a:rPr lang="zh-TW" altLang="en-US" noProof="0"/>
              <a:t>第五層</a:t>
            </a:r>
            <a:endParaRPr lang="zh-TW" altLang="en-US" noProof="0" dirty="0"/>
          </a:p>
        </p:txBody>
      </p:sp>
      <p:sp>
        <p:nvSpPr>
          <p:cNvPr id="4" name="日期預留位置 3"/>
          <p:cNvSpPr>
            <a:spLocks noGrp="1"/>
          </p:cNvSpPr>
          <p:nvPr>
            <p:ph type="dt" sz="half" idx="10"/>
          </p:nvPr>
        </p:nvSpPr>
        <p:spPr/>
        <p:txBody>
          <a:bodyPr rtlCol="0"/>
          <a:lstStyle>
            <a:lvl1pPr>
              <a:defRPr>
                <a:latin typeface="Microsoft JhengHei UI" panose="020B0604030504040204" pitchFamily="34" charset="-120"/>
                <a:ea typeface="Microsoft JhengHei UI" panose="020B0604030504040204" pitchFamily="34" charset="-120"/>
              </a:defRPr>
            </a:lvl1pPr>
          </a:lstStyle>
          <a:p>
            <a:fld id="{AB725DB8-7E1F-4134-B0B4-81426C2F1419}" type="datetime1">
              <a:rPr lang="zh-TW" altLang="en-US" smtClean="0"/>
              <a:pPr/>
              <a:t>2025/5/14</a:t>
            </a:fld>
            <a:endParaRPr lang="zh-TW" altLang="en-US" dirty="0"/>
          </a:p>
        </p:txBody>
      </p:sp>
      <p:sp>
        <p:nvSpPr>
          <p:cNvPr id="5" name="頁尾預留位置 4"/>
          <p:cNvSpPr>
            <a:spLocks noGrp="1"/>
          </p:cNvSpPr>
          <p:nvPr>
            <p:ph type="ftr" sz="quarter" idx="11"/>
          </p:nvPr>
        </p:nvSpPr>
        <p:spPr/>
        <p:txBody>
          <a:bodyPr rtlCol="0"/>
          <a:lstStyle>
            <a:lvl1pPr>
              <a:defRPr>
                <a:latin typeface="Microsoft JhengHei UI" panose="020B0604030504040204" pitchFamily="34" charset="-120"/>
                <a:ea typeface="Microsoft JhengHei UI" panose="020B0604030504040204" pitchFamily="34" charset="-120"/>
              </a:defRPr>
            </a:lvl1pPr>
          </a:lstStyle>
          <a:p>
            <a:endParaRPr lang="zh-TW" altLang="en-US" noProof="0" dirty="0"/>
          </a:p>
        </p:txBody>
      </p:sp>
      <p:sp>
        <p:nvSpPr>
          <p:cNvPr id="6" name="投影片編號預留位置 5"/>
          <p:cNvSpPr>
            <a:spLocks noGrp="1"/>
          </p:cNvSpPr>
          <p:nvPr>
            <p:ph type="sldNum" sz="quarter" idx="12"/>
          </p:nvPr>
        </p:nvSpPr>
        <p:spPr/>
        <p:txBody>
          <a:bodyPr rtlCol="0"/>
          <a:lstStyle>
            <a:lvl1pPr>
              <a:defRPr>
                <a:latin typeface="Microsoft JhengHei UI" panose="020B0604030504040204" pitchFamily="34" charset="-120"/>
                <a:ea typeface="Microsoft JhengHei UI" panose="020B0604030504040204" pitchFamily="34" charset="-120"/>
              </a:defRPr>
            </a:lvl1pPr>
          </a:lstStyle>
          <a:p>
            <a:fld id="{0FF54DE5-C571-48E8-A5BC-B369434E2F44}" type="slidenum">
              <a:rPr lang="en-US" altLang="zh-TW" noProof="0" smtClean="0"/>
              <a:pPr/>
              <a:t>‹#›</a:t>
            </a:fld>
            <a:endParaRPr lang="zh-TW" altLang="en-US" noProof="0" dirty="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含圖片的標題投影片">
    <p:spTree>
      <p:nvGrpSpPr>
        <p:cNvPr id="1" name=""/>
        <p:cNvGrpSpPr/>
        <p:nvPr/>
      </p:nvGrpSpPr>
      <p:grpSpPr>
        <a:xfrm>
          <a:off x="0" y="0"/>
          <a:ext cx="0" cy="0"/>
          <a:chOff x="0" y="0"/>
          <a:chExt cx="0" cy="0"/>
        </a:xfrm>
      </p:grpSpPr>
      <p:grpSp>
        <p:nvGrpSpPr>
          <p:cNvPr id="13" name="群組 12"/>
          <p:cNvGrpSpPr/>
          <p:nvPr/>
        </p:nvGrpSpPr>
        <p:grpSpPr>
          <a:xfrm rot="10800000">
            <a:off x="0" y="5645510"/>
            <a:ext cx="12192000" cy="63125"/>
            <a:chOff x="507492" y="1501519"/>
            <a:chExt cx="8129016" cy="63125"/>
          </a:xfrm>
        </p:grpSpPr>
        <p:cxnSp>
          <p:nvCxnSpPr>
            <p:cNvPr id="17" name="直線接點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直線接點​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 name="群組 13"/>
          <p:cNvGrpSpPr/>
          <p:nvPr/>
        </p:nvGrpSpPr>
        <p:grpSpPr>
          <a:xfrm>
            <a:off x="0" y="1143000"/>
            <a:ext cx="12192000" cy="63125"/>
            <a:chOff x="507492" y="1501519"/>
            <a:chExt cx="8129016" cy="63125"/>
          </a:xfrm>
        </p:grpSpPr>
        <p:cxnSp>
          <p:nvCxnSpPr>
            <p:cNvPr id="15" name="直線接點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直線接點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矩形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TW" altLang="en-US" noProof="0" dirty="0">
              <a:latin typeface="Microsoft JhengHei UI" panose="020B0604030504040204" pitchFamily="34" charset="-120"/>
              <a:ea typeface="Microsoft JhengHei UI" panose="020B0604030504040204" pitchFamily="34" charset="-120"/>
            </a:endParaRPr>
          </a:p>
        </p:txBody>
      </p:sp>
      <p:sp>
        <p:nvSpPr>
          <p:cNvPr id="8" name="矩形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TW" altLang="en-US" noProof="0" dirty="0">
              <a:latin typeface="Microsoft JhengHei UI" panose="020B0604030504040204" pitchFamily="34" charset="-120"/>
              <a:ea typeface="Microsoft JhengHei UI" panose="020B0604030504040204" pitchFamily="34" charset="-120"/>
            </a:endParaRPr>
          </a:p>
        </p:txBody>
      </p:sp>
      <p:sp>
        <p:nvSpPr>
          <p:cNvPr id="2" name="標題 1"/>
          <p:cNvSpPr>
            <a:spLocks noGrp="1"/>
          </p:cNvSpPr>
          <p:nvPr>
            <p:ph type="ctrTitle"/>
          </p:nvPr>
        </p:nvSpPr>
        <p:spPr>
          <a:xfrm>
            <a:off x="1104900" y="2292094"/>
            <a:ext cx="5734050" cy="2219691"/>
          </a:xfrm>
        </p:spPr>
        <p:txBody>
          <a:bodyPr rtlCol="0" anchor="ctr">
            <a:normAutofit/>
          </a:bodyPr>
          <a:lstStyle>
            <a:lvl1pPr algn="l" rtl="0">
              <a:defRPr sz="4400" cap="all" baseline="0">
                <a:latin typeface="Microsoft JhengHei UI" panose="020B0604030504040204" pitchFamily="34" charset="-120"/>
                <a:ea typeface="Microsoft JhengHei UI" panose="020B0604030504040204" pitchFamily="34" charset="-120"/>
              </a:defRPr>
            </a:lvl1pPr>
          </a:lstStyle>
          <a:p>
            <a:pPr rtl="0"/>
            <a:r>
              <a:rPr lang="zh-TW" altLang="en-US" noProof="0"/>
              <a:t>按一下以編輯母片標題樣式</a:t>
            </a:r>
            <a:endParaRPr lang="zh-TW" altLang="en-US" noProof="0" dirty="0"/>
          </a:p>
        </p:txBody>
      </p:sp>
      <p:sp>
        <p:nvSpPr>
          <p:cNvPr id="3" name="副標題 2"/>
          <p:cNvSpPr>
            <a:spLocks noGrp="1"/>
          </p:cNvSpPr>
          <p:nvPr>
            <p:ph type="subTitle" idx="1"/>
          </p:nvPr>
        </p:nvSpPr>
        <p:spPr>
          <a:xfrm>
            <a:off x="1104900" y="4511784"/>
            <a:ext cx="5734050" cy="955565"/>
          </a:xfrm>
        </p:spPr>
        <p:txBody>
          <a:bodyPr rtlCol="0">
            <a:normAutofit/>
          </a:bodyPr>
          <a:lstStyle>
            <a:lvl1pPr marL="0" indent="0" algn="l" rtl="0">
              <a:spcBef>
                <a:spcPts val="0"/>
              </a:spcBef>
              <a:buNone/>
              <a:defRPr sz="1800">
                <a:latin typeface="Microsoft JhengHei UI" panose="020B0604030504040204" pitchFamily="34" charset="-120"/>
                <a:ea typeface="Microsoft JhengHei UI" panose="020B0604030504040204" pitchFamily="34" charset="-120"/>
              </a:defRPr>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zh-TW" altLang="en-US" noProof="0"/>
              <a:t>按一下以編輯母片子標題樣式</a:t>
            </a:r>
            <a:endParaRPr lang="zh-TW" altLang="en-US" noProof="0" dirty="0"/>
          </a:p>
        </p:txBody>
      </p:sp>
      <p:pic>
        <p:nvPicPr>
          <p:cNvPr id="10" name="圖片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sp>
        <p:nvSpPr>
          <p:cNvPr id="11" name="圖片預留位置 10"/>
          <p:cNvSpPr>
            <a:spLocks noGrp="1"/>
          </p:cNvSpPr>
          <p:nvPr>
            <p:ph type="pic" sz="quarter" idx="13"/>
          </p:nvPr>
        </p:nvSpPr>
        <p:spPr>
          <a:xfrm>
            <a:off x="6981063" y="1310656"/>
            <a:ext cx="5210937" cy="4208604"/>
          </a:xfrm>
          <a:solidFill>
            <a:schemeClr val="tx1">
              <a:lumMod val="20000"/>
              <a:lumOff val="80000"/>
            </a:schemeClr>
          </a:solidFill>
        </p:spPr>
        <p:txBody>
          <a:bodyPr tIns="1005840" rtlCol="0"/>
          <a:lstStyle>
            <a:lvl1pPr marL="0" indent="0" algn="ctr" rtl="0">
              <a:buNone/>
              <a:defRPr>
                <a:latin typeface="Microsoft JhengHei UI" panose="020B0604030504040204" pitchFamily="34" charset="-120"/>
                <a:ea typeface="Microsoft JhengHei UI" panose="020B0604030504040204" pitchFamily="34" charset="-120"/>
              </a:defRPr>
            </a:lvl1pPr>
          </a:lstStyle>
          <a:p>
            <a:pPr rtl="0"/>
            <a:r>
              <a:rPr lang="zh-TW" altLang="en-US" noProof="0"/>
              <a:t>按一下圖示以新增圖片</a:t>
            </a:r>
            <a:endParaRPr lang="zh-TW" altLang="en-US" noProof="0" dirty="0"/>
          </a:p>
        </p:txBody>
      </p:sp>
      <p:sp>
        <p:nvSpPr>
          <p:cNvPr id="19" name="說明文字"/>
          <p:cNvSpPr/>
          <p:nvPr/>
        </p:nvSpPr>
        <p:spPr>
          <a:xfrm>
            <a:off x="12344400" y="0"/>
            <a:ext cx="129540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r>
              <a:rPr lang="zh-TW" altLang="en-US" sz="1200" b="1" i="1" noProof="0" dirty="0">
                <a:latin typeface="Microsoft JhengHei UI" panose="020B0604030504040204" pitchFamily="34" charset="-120"/>
                <a:ea typeface="Microsoft JhengHei UI" panose="020B0604030504040204" pitchFamily="34" charset="-120"/>
                <a:cs typeface="Arial" pitchFamily="34" charset="0"/>
              </a:rPr>
              <a:t>附註</a:t>
            </a:r>
            <a:r>
              <a:rPr lang="en-US" altLang="zh-TW" sz="1200" b="1" i="1" noProof="0" dirty="0">
                <a:latin typeface="Microsoft JhengHei UI" panose="020B0604030504040204" pitchFamily="34" charset="-120"/>
                <a:ea typeface="Microsoft JhengHei UI" panose="020B0604030504040204" pitchFamily="34" charset="-120"/>
                <a:cs typeface="Arial" pitchFamily="34" charset="0"/>
              </a:rPr>
              <a:t>︰</a:t>
            </a:r>
          </a:p>
          <a:p>
            <a:pPr rtl="0"/>
            <a:r>
              <a:rPr lang="zh-TW" altLang="en-US" sz="1200" i="1" noProof="0" dirty="0">
                <a:latin typeface="Microsoft JhengHei UI" panose="020B0604030504040204" pitchFamily="34" charset="-120"/>
                <a:ea typeface="Microsoft JhengHei UI" panose="020B0604030504040204" pitchFamily="34" charset="-120"/>
                <a:cs typeface="Arial" pitchFamily="34" charset="0"/>
              </a:rPr>
              <a:t>若要變更此投影片上的影像，請選取該影像並將其刪除。然後按一下預留位置中的 </a:t>
            </a:r>
            <a:r>
              <a:rPr lang="en-US" altLang="zh-TW" sz="1200" i="1" noProof="0" dirty="0">
                <a:latin typeface="Microsoft JhengHei UI" panose="020B0604030504040204" pitchFamily="34" charset="-120"/>
                <a:ea typeface="Microsoft JhengHei UI" panose="020B0604030504040204" pitchFamily="34" charset="-120"/>
                <a:cs typeface="Arial" pitchFamily="34" charset="0"/>
              </a:rPr>
              <a:t>[</a:t>
            </a:r>
            <a:r>
              <a:rPr lang="zh-TW" altLang="en-US" sz="1200" i="1" noProof="0" dirty="0">
                <a:latin typeface="Microsoft JhengHei UI" panose="020B0604030504040204" pitchFamily="34" charset="-120"/>
                <a:ea typeface="Microsoft JhengHei UI" panose="020B0604030504040204" pitchFamily="34" charset="-120"/>
                <a:cs typeface="Arial" pitchFamily="34" charset="0"/>
              </a:rPr>
              <a:t>圖片</a:t>
            </a:r>
            <a:r>
              <a:rPr lang="en-US" altLang="zh-TW" sz="1200" i="1" noProof="0" dirty="0">
                <a:latin typeface="Microsoft JhengHei UI" panose="020B0604030504040204" pitchFamily="34" charset="-120"/>
                <a:ea typeface="Microsoft JhengHei UI" panose="020B0604030504040204" pitchFamily="34" charset="-120"/>
                <a:cs typeface="Arial" pitchFamily="34" charset="0"/>
              </a:rPr>
              <a:t>] </a:t>
            </a:r>
            <a:r>
              <a:rPr lang="zh-TW" altLang="en-US" sz="1200" i="1" noProof="0" dirty="0">
                <a:latin typeface="Microsoft JhengHei UI" panose="020B0604030504040204" pitchFamily="34" charset="-120"/>
                <a:ea typeface="Microsoft JhengHei UI" panose="020B0604030504040204" pitchFamily="34" charset="-120"/>
                <a:cs typeface="Arial" pitchFamily="34" charset="0"/>
              </a:rPr>
              <a:t>圖示以插入您自己的影像。</a:t>
            </a: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章節標題">
    <p:spTree>
      <p:nvGrpSpPr>
        <p:cNvPr id="1" name=""/>
        <p:cNvGrpSpPr/>
        <p:nvPr/>
      </p:nvGrpSpPr>
      <p:grpSpPr>
        <a:xfrm>
          <a:off x="0" y="0"/>
          <a:ext cx="0" cy="0"/>
          <a:chOff x="0" y="0"/>
          <a:chExt cx="0" cy="0"/>
        </a:xfrm>
      </p:grpSpPr>
      <p:grpSp>
        <p:nvGrpSpPr>
          <p:cNvPr id="8" name="群組 7"/>
          <p:cNvGrpSpPr/>
          <p:nvPr/>
        </p:nvGrpSpPr>
        <p:grpSpPr>
          <a:xfrm>
            <a:off x="0" y="2514600"/>
            <a:ext cx="12192000" cy="3194035"/>
            <a:chOff x="647402" y="2514600"/>
            <a:chExt cx="10838688" cy="3194035"/>
          </a:xfrm>
        </p:grpSpPr>
        <p:grpSp>
          <p:nvGrpSpPr>
            <p:cNvPr id="9" name="群組 8"/>
            <p:cNvGrpSpPr/>
            <p:nvPr/>
          </p:nvGrpSpPr>
          <p:grpSpPr>
            <a:xfrm>
              <a:off x="647402" y="2514600"/>
              <a:ext cx="10838688" cy="63125"/>
              <a:chOff x="507492" y="1501519"/>
              <a:chExt cx="8129016" cy="63125"/>
            </a:xfrm>
          </p:grpSpPr>
          <p:cxnSp>
            <p:nvCxnSpPr>
              <p:cNvPr id="14" name="直線接點​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直線接點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矩形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TW" altLang="en-US" noProof="0" dirty="0">
                <a:latin typeface="Microsoft JhengHei UI" panose="020B0604030504040204" pitchFamily="34" charset="-120"/>
                <a:ea typeface="Microsoft JhengHei UI" panose="020B0604030504040204" pitchFamily="34" charset="-120"/>
              </a:endParaRPr>
            </a:p>
          </p:txBody>
        </p:sp>
        <p:grpSp>
          <p:nvGrpSpPr>
            <p:cNvPr id="11" name="群組 10"/>
            <p:cNvGrpSpPr/>
            <p:nvPr/>
          </p:nvGrpSpPr>
          <p:grpSpPr>
            <a:xfrm rot="10800000">
              <a:off x="647402" y="5645510"/>
              <a:ext cx="10838688" cy="63125"/>
              <a:chOff x="507492" y="1501519"/>
              <a:chExt cx="8129016" cy="63125"/>
            </a:xfrm>
          </p:grpSpPr>
          <p:cxnSp>
            <p:nvCxnSpPr>
              <p:cNvPr id="12" name="直線接點​​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直線接點​​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標題 1"/>
          <p:cNvSpPr>
            <a:spLocks noGrp="1"/>
          </p:cNvSpPr>
          <p:nvPr>
            <p:ph type="title"/>
          </p:nvPr>
        </p:nvSpPr>
        <p:spPr>
          <a:xfrm>
            <a:off x="1104899" y="2971806"/>
            <a:ext cx="10071099" cy="1684150"/>
          </a:xfrm>
        </p:spPr>
        <p:txBody>
          <a:bodyPr rtlCol="0" anchor="ctr">
            <a:normAutofit/>
          </a:bodyPr>
          <a:lstStyle>
            <a:lvl1pPr algn="l" rtl="0">
              <a:defRPr sz="4400" cap="all" baseline="0">
                <a:solidFill>
                  <a:schemeClr val="bg1"/>
                </a:solidFill>
                <a:latin typeface="Microsoft JhengHei UI" panose="020B0604030504040204" pitchFamily="34" charset="-120"/>
                <a:ea typeface="Microsoft JhengHei UI" panose="020B0604030504040204" pitchFamily="34" charset="-120"/>
              </a:defRPr>
            </a:lvl1pPr>
          </a:lstStyle>
          <a:p>
            <a:pPr rtl="0"/>
            <a:r>
              <a:rPr lang="zh-TW" altLang="en-US" noProof="0"/>
              <a:t>按一下以編輯母片標題樣式</a:t>
            </a:r>
            <a:endParaRPr lang="zh-TW" altLang="en-US" noProof="0" dirty="0"/>
          </a:p>
        </p:txBody>
      </p:sp>
      <p:sp>
        <p:nvSpPr>
          <p:cNvPr id="3" name="文字預留位置 2"/>
          <p:cNvSpPr>
            <a:spLocks noGrp="1"/>
          </p:cNvSpPr>
          <p:nvPr>
            <p:ph type="body" idx="1"/>
          </p:nvPr>
        </p:nvSpPr>
        <p:spPr>
          <a:xfrm>
            <a:off x="1104899" y="4655956"/>
            <a:ext cx="10071099" cy="509750"/>
          </a:xfrm>
        </p:spPr>
        <p:txBody>
          <a:bodyPr rtlCol="0">
            <a:normAutofit/>
          </a:bodyPr>
          <a:lstStyle>
            <a:lvl1pPr marL="0" indent="0" algn="l" rtl="0">
              <a:spcBef>
                <a:spcPts val="0"/>
              </a:spcBef>
              <a:buNone/>
              <a:defRPr sz="1600">
                <a:solidFill>
                  <a:schemeClr val="bg1"/>
                </a:solidFill>
                <a:latin typeface="Microsoft JhengHei UI" panose="020B0604030504040204" pitchFamily="34" charset="-120"/>
                <a:ea typeface="Microsoft JhengHei UI" panose="020B0604030504040204" pitchFamily="34" charset="-120"/>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zh-TW" altLang="en-US" noProof="0"/>
              <a:t>編輯母片文字樣式</a:t>
            </a:r>
          </a:p>
        </p:txBody>
      </p:sp>
      <p:sp>
        <p:nvSpPr>
          <p:cNvPr id="4" name="日期預留位置 3"/>
          <p:cNvSpPr>
            <a:spLocks noGrp="1"/>
          </p:cNvSpPr>
          <p:nvPr>
            <p:ph type="dt" sz="half" idx="10"/>
          </p:nvPr>
        </p:nvSpPr>
        <p:spPr/>
        <p:txBody>
          <a:bodyPr rtlCol="0"/>
          <a:lstStyle>
            <a:lvl1pPr>
              <a:defRPr>
                <a:latin typeface="Microsoft JhengHei UI" panose="020B0604030504040204" pitchFamily="34" charset="-120"/>
                <a:ea typeface="Microsoft JhengHei UI" panose="020B0604030504040204" pitchFamily="34" charset="-120"/>
              </a:defRPr>
            </a:lvl1pPr>
          </a:lstStyle>
          <a:p>
            <a:fld id="{05F88363-1F06-484F-8EF8-105DD2962615}" type="datetime1">
              <a:rPr lang="zh-TW" altLang="en-US" smtClean="0"/>
              <a:pPr/>
              <a:t>2025/5/14</a:t>
            </a:fld>
            <a:endParaRPr lang="zh-TW" altLang="en-US" dirty="0"/>
          </a:p>
        </p:txBody>
      </p:sp>
      <p:sp>
        <p:nvSpPr>
          <p:cNvPr id="5" name="頁尾預留位置 4"/>
          <p:cNvSpPr>
            <a:spLocks noGrp="1"/>
          </p:cNvSpPr>
          <p:nvPr>
            <p:ph type="ftr" sz="quarter" idx="11"/>
          </p:nvPr>
        </p:nvSpPr>
        <p:spPr/>
        <p:txBody>
          <a:bodyPr rtlCol="0"/>
          <a:lstStyle>
            <a:lvl1pPr>
              <a:defRPr>
                <a:latin typeface="Microsoft JhengHei UI" panose="020B0604030504040204" pitchFamily="34" charset="-120"/>
                <a:ea typeface="Microsoft JhengHei UI" panose="020B0604030504040204" pitchFamily="34" charset="-120"/>
              </a:defRPr>
            </a:lvl1pPr>
          </a:lstStyle>
          <a:p>
            <a:endParaRPr lang="zh-TW" altLang="en-US" noProof="0" dirty="0"/>
          </a:p>
        </p:txBody>
      </p:sp>
      <p:sp>
        <p:nvSpPr>
          <p:cNvPr id="6" name="投影片編號預留位置 5"/>
          <p:cNvSpPr>
            <a:spLocks noGrp="1"/>
          </p:cNvSpPr>
          <p:nvPr>
            <p:ph type="sldNum" sz="quarter" idx="12"/>
          </p:nvPr>
        </p:nvSpPr>
        <p:spPr/>
        <p:txBody>
          <a:bodyPr rtlCol="0"/>
          <a:lstStyle>
            <a:lvl1pPr>
              <a:defRPr>
                <a:latin typeface="Microsoft JhengHei UI" panose="020B0604030504040204" pitchFamily="34" charset="-120"/>
                <a:ea typeface="Microsoft JhengHei UI" panose="020B0604030504040204" pitchFamily="34" charset="-120"/>
              </a:defRPr>
            </a:lvl1pPr>
          </a:lstStyle>
          <a:p>
            <a:fld id="{0FF54DE5-C571-48E8-A5BC-B369434E2F44}" type="slidenum">
              <a:rPr lang="en-US" altLang="zh-TW" noProof="0" smtClean="0"/>
              <a:pPr/>
              <a:t>‹#›</a:t>
            </a:fld>
            <a:endParaRPr lang="zh-TW" altLang="en-US" noProof="0" dirty="0"/>
          </a:p>
        </p:txBody>
      </p:sp>
      <p:pic>
        <p:nvPicPr>
          <p:cNvPr id="7" name="圖片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兩項內容">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lvl1pPr>
              <a:defRPr>
                <a:latin typeface="Microsoft JhengHei UI" panose="020B0604030504040204" pitchFamily="34" charset="-120"/>
                <a:ea typeface="Microsoft JhengHei UI" panose="020B0604030504040204" pitchFamily="34" charset="-120"/>
              </a:defRPr>
            </a:lvl1pPr>
          </a:lstStyle>
          <a:p>
            <a:pPr rtl="0"/>
            <a:r>
              <a:rPr lang="zh-TW" altLang="en-US" noProof="0"/>
              <a:t>按一下以編輯母片標題樣式</a:t>
            </a:r>
            <a:endParaRPr lang="zh-TW" altLang="en-US" noProof="0" dirty="0"/>
          </a:p>
        </p:txBody>
      </p:sp>
      <p:sp>
        <p:nvSpPr>
          <p:cNvPr id="3" name="內容預留位置 2"/>
          <p:cNvSpPr>
            <a:spLocks noGrp="1"/>
          </p:cNvSpPr>
          <p:nvPr>
            <p:ph sz="half" idx="1"/>
          </p:nvPr>
        </p:nvSpPr>
        <p:spPr>
          <a:xfrm>
            <a:off x="1104900" y="1600200"/>
            <a:ext cx="4914900" cy="4571999"/>
          </a:xfrm>
        </p:spPr>
        <p:txBody>
          <a:bodyPr rtlCol="0"/>
          <a:lstStyle>
            <a:lvl1pPr>
              <a:defRPr>
                <a:latin typeface="Microsoft JhengHei UI" panose="020B0604030504040204" pitchFamily="34" charset="-120"/>
                <a:ea typeface="Microsoft JhengHei UI" panose="020B0604030504040204" pitchFamily="34" charset="-120"/>
              </a:defRPr>
            </a:lvl1pPr>
            <a:lvl2pPr>
              <a:defRPr>
                <a:latin typeface="Microsoft JhengHei UI" panose="020B0604030504040204" pitchFamily="34" charset="-120"/>
                <a:ea typeface="Microsoft JhengHei UI" panose="020B0604030504040204" pitchFamily="34" charset="-120"/>
              </a:defRPr>
            </a:lvl2pPr>
            <a:lvl3pPr>
              <a:defRPr>
                <a:latin typeface="Microsoft JhengHei UI" panose="020B0604030504040204" pitchFamily="34" charset="-120"/>
                <a:ea typeface="Microsoft JhengHei UI" panose="020B0604030504040204" pitchFamily="34" charset="-120"/>
              </a:defRPr>
            </a:lvl3pPr>
            <a:lvl4pPr>
              <a:defRPr>
                <a:latin typeface="Microsoft JhengHei UI" panose="020B0604030504040204" pitchFamily="34" charset="-120"/>
                <a:ea typeface="Microsoft JhengHei UI" panose="020B0604030504040204" pitchFamily="34" charset="-120"/>
              </a:defRPr>
            </a:lvl4pPr>
            <a:lvl5pPr algn="l" rtl="0">
              <a:defRPr>
                <a:latin typeface="Microsoft JhengHei UI" panose="020B0604030504040204" pitchFamily="34" charset="-120"/>
                <a:ea typeface="Microsoft JhengHei UI" panose="020B0604030504040204" pitchFamily="34" charset="-120"/>
              </a:defRPr>
            </a:lvl5pPr>
            <a:lvl6pPr algn="l" rtl="0">
              <a:defRPr/>
            </a:lvl6pPr>
            <a:lvl7pPr algn="l" rtl="0">
              <a:defRPr/>
            </a:lvl7pPr>
            <a:lvl8pPr algn="l" rtl="0">
              <a:defRPr/>
            </a:lvl8pPr>
            <a:lvl9pPr algn="l" rtl="0">
              <a:defRPr/>
            </a:lvl9pPr>
          </a:lstStyle>
          <a:p>
            <a:pPr lvl="0" rtl="0"/>
            <a:r>
              <a:rPr lang="zh-TW" altLang="en-US" noProof="0"/>
              <a:t>編輯母片文字樣式</a:t>
            </a:r>
          </a:p>
          <a:p>
            <a:pPr lvl="1" rtl="0"/>
            <a:r>
              <a:rPr lang="zh-TW" altLang="en-US" noProof="0"/>
              <a:t>第二層</a:t>
            </a:r>
          </a:p>
          <a:p>
            <a:pPr lvl="2" rtl="0"/>
            <a:r>
              <a:rPr lang="zh-TW" altLang="en-US" noProof="0"/>
              <a:t>第三層</a:t>
            </a:r>
          </a:p>
          <a:p>
            <a:pPr lvl="3" rtl="0"/>
            <a:r>
              <a:rPr lang="zh-TW" altLang="en-US" noProof="0"/>
              <a:t>第四層</a:t>
            </a:r>
          </a:p>
          <a:p>
            <a:pPr lvl="4" rtl="0"/>
            <a:r>
              <a:rPr lang="zh-TW" altLang="en-US" noProof="0"/>
              <a:t>第五層</a:t>
            </a:r>
            <a:endParaRPr lang="zh-TW" altLang="en-US" noProof="0" dirty="0"/>
          </a:p>
        </p:txBody>
      </p:sp>
      <p:sp>
        <p:nvSpPr>
          <p:cNvPr id="4" name="內容預留位置 3"/>
          <p:cNvSpPr>
            <a:spLocks noGrp="1"/>
          </p:cNvSpPr>
          <p:nvPr>
            <p:ph sz="half" idx="2"/>
          </p:nvPr>
        </p:nvSpPr>
        <p:spPr>
          <a:xfrm>
            <a:off x="6172200" y="1600200"/>
            <a:ext cx="4914900" cy="4571999"/>
          </a:xfrm>
        </p:spPr>
        <p:txBody>
          <a:bodyPr rtlCol="0"/>
          <a:lstStyle>
            <a:lvl1pPr>
              <a:defRPr>
                <a:latin typeface="Microsoft JhengHei UI" panose="020B0604030504040204" pitchFamily="34" charset="-120"/>
                <a:ea typeface="Microsoft JhengHei UI" panose="020B0604030504040204" pitchFamily="34" charset="-120"/>
              </a:defRPr>
            </a:lvl1pPr>
            <a:lvl2pPr>
              <a:defRPr>
                <a:latin typeface="Microsoft JhengHei UI" panose="020B0604030504040204" pitchFamily="34" charset="-120"/>
                <a:ea typeface="Microsoft JhengHei UI" panose="020B0604030504040204" pitchFamily="34" charset="-120"/>
              </a:defRPr>
            </a:lvl2pPr>
            <a:lvl3pPr>
              <a:defRPr>
                <a:latin typeface="Microsoft JhengHei UI" panose="020B0604030504040204" pitchFamily="34" charset="-120"/>
                <a:ea typeface="Microsoft JhengHei UI" panose="020B0604030504040204" pitchFamily="34" charset="-120"/>
              </a:defRPr>
            </a:lvl3pPr>
            <a:lvl4pPr>
              <a:defRPr>
                <a:latin typeface="Microsoft JhengHei UI" panose="020B0604030504040204" pitchFamily="34" charset="-120"/>
                <a:ea typeface="Microsoft JhengHei UI" panose="020B0604030504040204" pitchFamily="34" charset="-120"/>
              </a:defRPr>
            </a:lvl4pPr>
            <a:lvl5pPr algn="l" rtl="0">
              <a:defRPr>
                <a:latin typeface="Microsoft JhengHei UI" panose="020B0604030504040204" pitchFamily="34" charset="-120"/>
                <a:ea typeface="Microsoft JhengHei UI" panose="020B0604030504040204" pitchFamily="34" charset="-120"/>
              </a:defRPr>
            </a:lvl5pPr>
            <a:lvl6pPr algn="l" rtl="0">
              <a:defRPr/>
            </a:lvl6pPr>
            <a:lvl7pPr algn="l" rtl="0">
              <a:defRPr/>
            </a:lvl7pPr>
            <a:lvl8pPr algn="l" rtl="0">
              <a:defRPr/>
            </a:lvl8pPr>
          </a:lstStyle>
          <a:p>
            <a:pPr lvl="0" rtl="0"/>
            <a:r>
              <a:rPr lang="zh-TW" altLang="en-US" noProof="0"/>
              <a:t>編輯母片文字樣式</a:t>
            </a:r>
          </a:p>
          <a:p>
            <a:pPr lvl="1" rtl="0"/>
            <a:r>
              <a:rPr lang="zh-TW" altLang="en-US" noProof="0"/>
              <a:t>第二層</a:t>
            </a:r>
          </a:p>
          <a:p>
            <a:pPr lvl="2" rtl="0"/>
            <a:r>
              <a:rPr lang="zh-TW" altLang="en-US" noProof="0"/>
              <a:t>第三層</a:t>
            </a:r>
          </a:p>
          <a:p>
            <a:pPr lvl="3" rtl="0"/>
            <a:r>
              <a:rPr lang="zh-TW" altLang="en-US" noProof="0"/>
              <a:t>第四層</a:t>
            </a:r>
          </a:p>
          <a:p>
            <a:pPr lvl="4" rtl="0"/>
            <a:r>
              <a:rPr lang="zh-TW" altLang="en-US" noProof="0"/>
              <a:t>第五層</a:t>
            </a:r>
            <a:endParaRPr lang="zh-TW" altLang="en-US" noProof="0" dirty="0"/>
          </a:p>
        </p:txBody>
      </p:sp>
      <p:sp>
        <p:nvSpPr>
          <p:cNvPr id="5" name="日期預留位置 4"/>
          <p:cNvSpPr>
            <a:spLocks noGrp="1"/>
          </p:cNvSpPr>
          <p:nvPr>
            <p:ph type="dt" sz="half" idx="10"/>
          </p:nvPr>
        </p:nvSpPr>
        <p:spPr/>
        <p:txBody>
          <a:bodyPr rtlCol="0"/>
          <a:lstStyle>
            <a:lvl1pPr>
              <a:defRPr>
                <a:latin typeface="Microsoft JhengHei UI" panose="020B0604030504040204" pitchFamily="34" charset="-120"/>
                <a:ea typeface="Microsoft JhengHei UI" panose="020B0604030504040204" pitchFamily="34" charset="-120"/>
              </a:defRPr>
            </a:lvl1pPr>
          </a:lstStyle>
          <a:p>
            <a:fld id="{A25015EE-A651-48B6-9DC6-905699ADF8ED}" type="datetime1">
              <a:rPr lang="zh-TW" altLang="en-US" smtClean="0"/>
              <a:pPr/>
              <a:t>2025/5/14</a:t>
            </a:fld>
            <a:endParaRPr lang="zh-TW" altLang="en-US" dirty="0"/>
          </a:p>
        </p:txBody>
      </p:sp>
      <p:sp>
        <p:nvSpPr>
          <p:cNvPr id="6" name="頁尾預留位置 5"/>
          <p:cNvSpPr>
            <a:spLocks noGrp="1"/>
          </p:cNvSpPr>
          <p:nvPr>
            <p:ph type="ftr" sz="quarter" idx="11"/>
          </p:nvPr>
        </p:nvSpPr>
        <p:spPr/>
        <p:txBody>
          <a:bodyPr rtlCol="0"/>
          <a:lstStyle>
            <a:lvl1pPr>
              <a:defRPr>
                <a:latin typeface="Microsoft JhengHei UI" panose="020B0604030504040204" pitchFamily="34" charset="-120"/>
                <a:ea typeface="Microsoft JhengHei UI" panose="020B0604030504040204" pitchFamily="34" charset="-120"/>
              </a:defRPr>
            </a:lvl1pPr>
          </a:lstStyle>
          <a:p>
            <a:endParaRPr lang="zh-TW" altLang="en-US" noProof="0" dirty="0"/>
          </a:p>
        </p:txBody>
      </p:sp>
      <p:sp>
        <p:nvSpPr>
          <p:cNvPr id="7" name="投影片編號預留位置 6"/>
          <p:cNvSpPr>
            <a:spLocks noGrp="1"/>
          </p:cNvSpPr>
          <p:nvPr>
            <p:ph type="sldNum" sz="quarter" idx="12"/>
          </p:nvPr>
        </p:nvSpPr>
        <p:spPr/>
        <p:txBody>
          <a:bodyPr rtlCol="0"/>
          <a:lstStyle>
            <a:lvl1pPr>
              <a:defRPr>
                <a:latin typeface="Microsoft JhengHei UI" panose="020B0604030504040204" pitchFamily="34" charset="-120"/>
                <a:ea typeface="Microsoft JhengHei UI" panose="020B0604030504040204" pitchFamily="34" charset="-120"/>
              </a:defRPr>
            </a:lvl1pPr>
          </a:lstStyle>
          <a:p>
            <a:fld id="{0FF54DE5-C571-48E8-A5BC-B369434E2F44}" type="slidenum">
              <a:rPr lang="en-US" altLang="zh-TW" noProof="0" smtClean="0"/>
              <a:pPr/>
              <a:t>‹#›</a:t>
            </a:fld>
            <a:endParaRPr lang="zh-TW" altLang="en-US" noProof="0" dirty="0"/>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lvl1pPr>
              <a:defRPr>
                <a:latin typeface="Microsoft JhengHei UI" panose="020B0604030504040204" pitchFamily="34" charset="-120"/>
                <a:ea typeface="Microsoft JhengHei UI" panose="020B0604030504040204" pitchFamily="34" charset="-120"/>
              </a:defRPr>
            </a:lvl1pPr>
          </a:lstStyle>
          <a:p>
            <a:pPr rtl="0"/>
            <a:r>
              <a:rPr lang="zh-TW" altLang="en-US" noProof="0"/>
              <a:t>按一下以編輯母片標題樣式</a:t>
            </a:r>
            <a:endParaRPr lang="zh-TW" altLang="en-US" noProof="0" dirty="0"/>
          </a:p>
        </p:txBody>
      </p:sp>
      <p:sp>
        <p:nvSpPr>
          <p:cNvPr id="3" name="文字預留位置 2"/>
          <p:cNvSpPr>
            <a:spLocks noGrp="1"/>
          </p:cNvSpPr>
          <p:nvPr>
            <p:ph type="body" idx="1"/>
          </p:nvPr>
        </p:nvSpPr>
        <p:spPr>
          <a:xfrm>
            <a:off x="1104900" y="1600200"/>
            <a:ext cx="4919472" cy="823912"/>
          </a:xfrm>
        </p:spPr>
        <p:txBody>
          <a:bodyPr rtlCol="0" anchor="b"/>
          <a:lstStyle>
            <a:lvl1pPr marL="0" indent="0" algn="l" rtl="0">
              <a:spcBef>
                <a:spcPts val="0"/>
              </a:spcBef>
              <a:buNone/>
              <a:defRPr sz="2400" b="1">
                <a:latin typeface="Microsoft JhengHei UI" panose="020B0604030504040204" pitchFamily="34" charset="-120"/>
                <a:ea typeface="Microsoft JhengHei UI" panose="020B0604030504040204" pitchFamily="34" charset="-120"/>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zh-TW" altLang="en-US" noProof="0"/>
              <a:t>編輯母片文字樣式</a:t>
            </a:r>
          </a:p>
        </p:txBody>
      </p:sp>
      <p:sp>
        <p:nvSpPr>
          <p:cNvPr id="4" name="內容預留位置 3"/>
          <p:cNvSpPr>
            <a:spLocks noGrp="1"/>
          </p:cNvSpPr>
          <p:nvPr>
            <p:ph sz="half" idx="2"/>
          </p:nvPr>
        </p:nvSpPr>
        <p:spPr>
          <a:xfrm>
            <a:off x="1104900" y="2424112"/>
            <a:ext cx="4919472" cy="3748088"/>
          </a:xfrm>
        </p:spPr>
        <p:txBody>
          <a:bodyPr rtlCol="0"/>
          <a:lstStyle>
            <a:lvl1pPr>
              <a:defRPr>
                <a:latin typeface="Microsoft JhengHei UI" panose="020B0604030504040204" pitchFamily="34" charset="-120"/>
                <a:ea typeface="Microsoft JhengHei UI" panose="020B0604030504040204" pitchFamily="34" charset="-120"/>
              </a:defRPr>
            </a:lvl1pPr>
            <a:lvl2pPr>
              <a:defRPr>
                <a:latin typeface="Microsoft JhengHei UI" panose="020B0604030504040204" pitchFamily="34" charset="-120"/>
                <a:ea typeface="Microsoft JhengHei UI" panose="020B0604030504040204" pitchFamily="34" charset="-120"/>
              </a:defRPr>
            </a:lvl2pPr>
            <a:lvl3pPr>
              <a:defRPr>
                <a:latin typeface="Microsoft JhengHei UI" panose="020B0604030504040204" pitchFamily="34" charset="-120"/>
                <a:ea typeface="Microsoft JhengHei UI" panose="020B0604030504040204" pitchFamily="34" charset="-120"/>
              </a:defRPr>
            </a:lvl3pPr>
            <a:lvl4pPr>
              <a:defRPr>
                <a:latin typeface="Microsoft JhengHei UI" panose="020B0604030504040204" pitchFamily="34" charset="-120"/>
                <a:ea typeface="Microsoft JhengHei UI" panose="020B0604030504040204" pitchFamily="34" charset="-120"/>
              </a:defRPr>
            </a:lvl4pPr>
            <a:lvl5pPr>
              <a:defRPr>
                <a:latin typeface="Microsoft JhengHei UI" panose="020B0604030504040204" pitchFamily="34" charset="-120"/>
                <a:ea typeface="Microsoft JhengHei UI" panose="020B0604030504040204" pitchFamily="34" charset="-120"/>
              </a:defRPr>
            </a:lvl5pPr>
          </a:lstStyle>
          <a:p>
            <a:pPr lvl="0" rtl="0"/>
            <a:r>
              <a:rPr lang="zh-TW" altLang="en-US" noProof="0"/>
              <a:t>編輯母片文字樣式</a:t>
            </a:r>
          </a:p>
          <a:p>
            <a:pPr lvl="1" rtl="0"/>
            <a:r>
              <a:rPr lang="zh-TW" altLang="en-US" noProof="0"/>
              <a:t>第二層</a:t>
            </a:r>
          </a:p>
          <a:p>
            <a:pPr lvl="2" rtl="0"/>
            <a:r>
              <a:rPr lang="zh-TW" altLang="en-US" noProof="0"/>
              <a:t>第三層</a:t>
            </a:r>
          </a:p>
          <a:p>
            <a:pPr lvl="3" rtl="0"/>
            <a:r>
              <a:rPr lang="zh-TW" altLang="en-US" noProof="0"/>
              <a:t>第四層</a:t>
            </a:r>
          </a:p>
          <a:p>
            <a:pPr lvl="4" rtl="0"/>
            <a:r>
              <a:rPr lang="zh-TW" altLang="en-US" noProof="0"/>
              <a:t>第五層</a:t>
            </a:r>
            <a:endParaRPr lang="zh-TW" altLang="en-US" noProof="0" dirty="0"/>
          </a:p>
        </p:txBody>
      </p:sp>
      <p:sp>
        <p:nvSpPr>
          <p:cNvPr id="5" name="文字預留位置 4"/>
          <p:cNvSpPr>
            <a:spLocks noGrp="1"/>
          </p:cNvSpPr>
          <p:nvPr>
            <p:ph type="body" sz="quarter" idx="3"/>
          </p:nvPr>
        </p:nvSpPr>
        <p:spPr>
          <a:xfrm>
            <a:off x="6166110" y="1600200"/>
            <a:ext cx="4919472" cy="823912"/>
          </a:xfrm>
        </p:spPr>
        <p:txBody>
          <a:bodyPr rtlCol="0" anchor="b"/>
          <a:lstStyle>
            <a:lvl1pPr marL="0" indent="0" algn="l" rtl="0">
              <a:spcBef>
                <a:spcPts val="0"/>
              </a:spcBef>
              <a:buNone/>
              <a:defRPr sz="2400" b="1">
                <a:latin typeface="Microsoft JhengHei UI" panose="020B0604030504040204" pitchFamily="34" charset="-120"/>
                <a:ea typeface="Microsoft JhengHei UI" panose="020B0604030504040204" pitchFamily="34" charset="-120"/>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zh-TW" altLang="en-US" noProof="0"/>
              <a:t>編輯母片文字樣式</a:t>
            </a:r>
          </a:p>
        </p:txBody>
      </p:sp>
      <p:sp>
        <p:nvSpPr>
          <p:cNvPr id="6" name="內容預留位置 5"/>
          <p:cNvSpPr>
            <a:spLocks noGrp="1"/>
          </p:cNvSpPr>
          <p:nvPr>
            <p:ph sz="quarter" idx="4"/>
          </p:nvPr>
        </p:nvSpPr>
        <p:spPr>
          <a:xfrm>
            <a:off x="6166110" y="2424112"/>
            <a:ext cx="4919472" cy="3748088"/>
          </a:xfrm>
        </p:spPr>
        <p:txBody>
          <a:bodyPr rtlCol="0"/>
          <a:lstStyle>
            <a:lvl1pPr>
              <a:defRPr>
                <a:latin typeface="Microsoft JhengHei UI" panose="020B0604030504040204" pitchFamily="34" charset="-120"/>
                <a:ea typeface="Microsoft JhengHei UI" panose="020B0604030504040204" pitchFamily="34" charset="-120"/>
              </a:defRPr>
            </a:lvl1pPr>
            <a:lvl2pPr>
              <a:defRPr>
                <a:latin typeface="Microsoft JhengHei UI" panose="020B0604030504040204" pitchFamily="34" charset="-120"/>
                <a:ea typeface="Microsoft JhengHei UI" panose="020B0604030504040204" pitchFamily="34" charset="-120"/>
              </a:defRPr>
            </a:lvl2pPr>
            <a:lvl3pPr>
              <a:defRPr>
                <a:latin typeface="Microsoft JhengHei UI" panose="020B0604030504040204" pitchFamily="34" charset="-120"/>
                <a:ea typeface="Microsoft JhengHei UI" panose="020B0604030504040204" pitchFamily="34" charset="-120"/>
              </a:defRPr>
            </a:lvl3pPr>
            <a:lvl4pPr>
              <a:defRPr>
                <a:latin typeface="Microsoft JhengHei UI" panose="020B0604030504040204" pitchFamily="34" charset="-120"/>
                <a:ea typeface="Microsoft JhengHei UI" panose="020B0604030504040204" pitchFamily="34" charset="-120"/>
              </a:defRPr>
            </a:lvl4pPr>
            <a:lvl5pPr>
              <a:defRPr>
                <a:latin typeface="Microsoft JhengHei UI" panose="020B0604030504040204" pitchFamily="34" charset="-120"/>
                <a:ea typeface="Microsoft JhengHei UI" panose="020B0604030504040204" pitchFamily="34" charset="-120"/>
              </a:defRPr>
            </a:lvl5pPr>
          </a:lstStyle>
          <a:p>
            <a:pPr lvl="0" rtl="0"/>
            <a:r>
              <a:rPr lang="zh-TW" altLang="en-US" noProof="0"/>
              <a:t>編輯母片文字樣式</a:t>
            </a:r>
          </a:p>
          <a:p>
            <a:pPr lvl="1" rtl="0"/>
            <a:r>
              <a:rPr lang="zh-TW" altLang="en-US" noProof="0"/>
              <a:t>第二層</a:t>
            </a:r>
          </a:p>
          <a:p>
            <a:pPr lvl="2" rtl="0"/>
            <a:r>
              <a:rPr lang="zh-TW" altLang="en-US" noProof="0"/>
              <a:t>第三層</a:t>
            </a:r>
          </a:p>
          <a:p>
            <a:pPr lvl="3" rtl="0"/>
            <a:r>
              <a:rPr lang="zh-TW" altLang="en-US" noProof="0"/>
              <a:t>第四層</a:t>
            </a:r>
          </a:p>
          <a:p>
            <a:pPr lvl="4" rtl="0"/>
            <a:r>
              <a:rPr lang="zh-TW" altLang="en-US" noProof="0"/>
              <a:t>第五層</a:t>
            </a:r>
            <a:endParaRPr lang="zh-TW" altLang="en-US" noProof="0" dirty="0"/>
          </a:p>
        </p:txBody>
      </p:sp>
      <p:sp>
        <p:nvSpPr>
          <p:cNvPr id="7" name="日期預留位置 6"/>
          <p:cNvSpPr>
            <a:spLocks noGrp="1"/>
          </p:cNvSpPr>
          <p:nvPr>
            <p:ph type="dt" sz="half" idx="10"/>
          </p:nvPr>
        </p:nvSpPr>
        <p:spPr/>
        <p:txBody>
          <a:bodyPr rtlCol="0"/>
          <a:lstStyle>
            <a:lvl1pPr>
              <a:defRPr>
                <a:latin typeface="Microsoft JhengHei UI" panose="020B0604030504040204" pitchFamily="34" charset="-120"/>
                <a:ea typeface="Microsoft JhengHei UI" panose="020B0604030504040204" pitchFamily="34" charset="-120"/>
              </a:defRPr>
            </a:lvl1pPr>
          </a:lstStyle>
          <a:p>
            <a:fld id="{8E8B0A60-0F1A-4E29-9883-18EE76F0CFF8}" type="datetime1">
              <a:rPr lang="zh-TW" altLang="en-US" smtClean="0"/>
              <a:pPr/>
              <a:t>2025/5/14</a:t>
            </a:fld>
            <a:endParaRPr lang="zh-TW" altLang="en-US" dirty="0"/>
          </a:p>
        </p:txBody>
      </p:sp>
      <p:sp>
        <p:nvSpPr>
          <p:cNvPr id="8" name="頁尾預留位置 7"/>
          <p:cNvSpPr>
            <a:spLocks noGrp="1"/>
          </p:cNvSpPr>
          <p:nvPr>
            <p:ph type="ftr" sz="quarter" idx="11"/>
          </p:nvPr>
        </p:nvSpPr>
        <p:spPr/>
        <p:txBody>
          <a:bodyPr rtlCol="0"/>
          <a:lstStyle>
            <a:lvl1pPr>
              <a:defRPr>
                <a:latin typeface="Microsoft JhengHei UI" panose="020B0604030504040204" pitchFamily="34" charset="-120"/>
                <a:ea typeface="Microsoft JhengHei UI" panose="020B0604030504040204" pitchFamily="34" charset="-120"/>
              </a:defRPr>
            </a:lvl1pPr>
          </a:lstStyle>
          <a:p>
            <a:endParaRPr lang="zh-TW" altLang="en-US" dirty="0"/>
          </a:p>
        </p:txBody>
      </p:sp>
      <p:sp>
        <p:nvSpPr>
          <p:cNvPr id="9" name="投影片編號預留位置 8"/>
          <p:cNvSpPr>
            <a:spLocks noGrp="1"/>
          </p:cNvSpPr>
          <p:nvPr>
            <p:ph type="sldNum" sz="quarter" idx="12"/>
          </p:nvPr>
        </p:nvSpPr>
        <p:spPr/>
        <p:txBody>
          <a:bodyPr rtlCol="0"/>
          <a:lstStyle>
            <a:lvl1pPr>
              <a:defRPr>
                <a:latin typeface="Microsoft JhengHei UI" panose="020B0604030504040204" pitchFamily="34" charset="-120"/>
                <a:ea typeface="Microsoft JhengHei UI" panose="020B0604030504040204" pitchFamily="34" charset="-120"/>
              </a:defRPr>
            </a:lvl1pPr>
          </a:lstStyle>
          <a:p>
            <a:fld id="{0FF54DE5-C571-48E8-A5BC-B369434E2F44}" type="slidenum">
              <a:rPr lang="en-US" altLang="zh-TW" smtClean="0"/>
              <a:pPr/>
              <a:t>‹#›</a:t>
            </a:fld>
            <a:endParaRPr lang="en-US" altLang="zh-TW" dirty="0"/>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noProof="0"/>
              <a:t>按一下以編輯母片標題樣式</a:t>
            </a:r>
            <a:endParaRPr lang="zh-TW" altLang="en-US" noProof="0" dirty="0"/>
          </a:p>
        </p:txBody>
      </p:sp>
      <p:sp>
        <p:nvSpPr>
          <p:cNvPr id="3" name="日期預留位置 2"/>
          <p:cNvSpPr>
            <a:spLocks noGrp="1"/>
          </p:cNvSpPr>
          <p:nvPr>
            <p:ph type="dt" sz="half" idx="10"/>
          </p:nvPr>
        </p:nvSpPr>
        <p:spPr/>
        <p:txBody>
          <a:bodyPr rtlCol="0"/>
          <a:lstStyle>
            <a:lvl1pPr>
              <a:defRPr/>
            </a:lvl1pPr>
          </a:lstStyle>
          <a:p>
            <a:fld id="{A1825917-AF7F-4360-B651-0C1870BBDB38}" type="datetime1">
              <a:rPr lang="zh-TW" altLang="en-US" smtClean="0"/>
              <a:pPr/>
              <a:t>2025/5/14</a:t>
            </a:fld>
            <a:endParaRPr lang="zh-TW" altLang="en-US" dirty="0"/>
          </a:p>
        </p:txBody>
      </p:sp>
      <p:sp>
        <p:nvSpPr>
          <p:cNvPr id="4" name="頁尾預留位置 3"/>
          <p:cNvSpPr>
            <a:spLocks noGrp="1"/>
          </p:cNvSpPr>
          <p:nvPr>
            <p:ph type="ftr" sz="quarter" idx="11"/>
          </p:nvPr>
        </p:nvSpPr>
        <p:spPr/>
        <p:txBody>
          <a:bodyPr rtlCol="0"/>
          <a:lstStyle/>
          <a:p>
            <a:pPr rtl="0"/>
            <a:endParaRPr lang="zh-TW" altLang="en-US" noProof="0" dirty="0"/>
          </a:p>
        </p:txBody>
      </p:sp>
      <p:sp>
        <p:nvSpPr>
          <p:cNvPr id="5" name="投影片編號預留位置 4"/>
          <p:cNvSpPr>
            <a:spLocks noGrp="1"/>
          </p:cNvSpPr>
          <p:nvPr>
            <p:ph type="sldNum" sz="quarter" idx="12"/>
          </p:nvPr>
        </p:nvSpPr>
        <p:spPr/>
        <p:txBody>
          <a:bodyPr rtlCol="0"/>
          <a:lstStyle/>
          <a:p>
            <a:pPr rtl="0"/>
            <a:fld id="{0FF54DE5-C571-48E8-A5BC-B369434E2F44}" type="slidenum">
              <a:rPr lang="en-US" altLang="zh-TW" noProof="0" smtClean="0"/>
              <a:t>‹#›</a:t>
            </a:fld>
            <a:endParaRPr lang="en-US" altLang="zh-TW" noProof="0" dirty="0"/>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預留位置 1"/>
          <p:cNvSpPr>
            <a:spLocks noGrp="1"/>
          </p:cNvSpPr>
          <p:nvPr>
            <p:ph type="dt" sz="half" idx="10"/>
          </p:nvPr>
        </p:nvSpPr>
        <p:spPr/>
        <p:txBody>
          <a:bodyPr rtlCol="0"/>
          <a:lstStyle>
            <a:lvl1pPr>
              <a:defRPr/>
            </a:lvl1pPr>
          </a:lstStyle>
          <a:p>
            <a:fld id="{3EE9807A-A7EC-48A6-8C49-0D504F76532B}" type="datetime1">
              <a:rPr lang="zh-TW" altLang="en-US" smtClean="0"/>
              <a:pPr/>
              <a:t>2025/5/14</a:t>
            </a:fld>
            <a:endParaRPr lang="zh-TW" altLang="en-US" dirty="0"/>
          </a:p>
        </p:txBody>
      </p:sp>
      <p:sp>
        <p:nvSpPr>
          <p:cNvPr id="3" name="頁尾預留位置 2"/>
          <p:cNvSpPr>
            <a:spLocks noGrp="1"/>
          </p:cNvSpPr>
          <p:nvPr>
            <p:ph type="ftr" sz="quarter" idx="11"/>
          </p:nvPr>
        </p:nvSpPr>
        <p:spPr/>
        <p:txBody>
          <a:bodyPr rtlCol="0"/>
          <a:lstStyle/>
          <a:p>
            <a:pPr rtl="0"/>
            <a:endParaRPr lang="zh-TW" altLang="en-US" noProof="0" dirty="0"/>
          </a:p>
        </p:txBody>
      </p:sp>
      <p:sp>
        <p:nvSpPr>
          <p:cNvPr id="4" name="投影片編號預留位置 3"/>
          <p:cNvSpPr>
            <a:spLocks noGrp="1"/>
          </p:cNvSpPr>
          <p:nvPr>
            <p:ph type="sldNum" sz="quarter" idx="12"/>
          </p:nvPr>
        </p:nvSpPr>
        <p:spPr/>
        <p:txBody>
          <a:bodyPr rtlCol="0"/>
          <a:lstStyle/>
          <a:p>
            <a:pPr rtl="0"/>
            <a:fld id="{0FF54DE5-C571-48E8-A5BC-B369434E2F44}" type="slidenum">
              <a:rPr lang="en-US" altLang="zh-TW" noProof="0" smtClean="0"/>
              <a:t>‹#›</a:t>
            </a:fld>
            <a:endParaRPr lang="en-US" altLang="zh-TW" noProof="0" dirty="0"/>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nchor="b"/>
          <a:lstStyle>
            <a:lvl1pPr algn="l" rtl="0">
              <a:defRPr sz="3200"/>
            </a:lvl1pPr>
          </a:lstStyle>
          <a:p>
            <a:pPr rtl="0"/>
            <a:r>
              <a:rPr lang="zh-TW" altLang="en-US" noProof="0"/>
              <a:t>按一下以編輯母片標題樣式</a:t>
            </a:r>
            <a:endParaRPr lang="zh-TW" altLang="en-US" noProof="0" dirty="0"/>
          </a:p>
        </p:txBody>
      </p:sp>
      <p:sp>
        <p:nvSpPr>
          <p:cNvPr id="3" name="內容預留位置 2"/>
          <p:cNvSpPr>
            <a:spLocks noGrp="1"/>
          </p:cNvSpPr>
          <p:nvPr>
            <p:ph idx="1"/>
          </p:nvPr>
        </p:nvSpPr>
        <p:spPr>
          <a:xfrm>
            <a:off x="5641848" y="1600199"/>
            <a:ext cx="5445252" cy="4572001"/>
          </a:xfrm>
        </p:spPr>
        <p:txBody>
          <a:bodyPr rtlCol="0">
            <a:normAutofit/>
          </a:bodyPr>
          <a:lstStyle>
            <a:lvl1pPr algn="l" rtl="0">
              <a:defRPr sz="2000"/>
            </a:lvl1pPr>
            <a:lvl2pPr algn="l" rtl="0">
              <a:defRPr sz="16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zh-TW" altLang="en-US" noProof="0"/>
              <a:t>編輯母片文字樣式</a:t>
            </a:r>
          </a:p>
          <a:p>
            <a:pPr lvl="1" rtl="0"/>
            <a:r>
              <a:rPr lang="zh-TW" altLang="en-US" noProof="0"/>
              <a:t>第二層</a:t>
            </a:r>
          </a:p>
          <a:p>
            <a:pPr lvl="2" rtl="0"/>
            <a:r>
              <a:rPr lang="zh-TW" altLang="en-US" noProof="0"/>
              <a:t>第三層</a:t>
            </a:r>
          </a:p>
          <a:p>
            <a:pPr lvl="3" rtl="0"/>
            <a:r>
              <a:rPr lang="zh-TW" altLang="en-US" noProof="0"/>
              <a:t>第四層</a:t>
            </a:r>
          </a:p>
          <a:p>
            <a:pPr lvl="4" rtl="0"/>
            <a:r>
              <a:rPr lang="zh-TW" altLang="en-US" noProof="0"/>
              <a:t>第五層</a:t>
            </a:r>
            <a:endParaRPr lang="zh-TW" altLang="en-US" noProof="0" dirty="0"/>
          </a:p>
        </p:txBody>
      </p:sp>
      <p:sp>
        <p:nvSpPr>
          <p:cNvPr id="4" name="文字預留位置 3"/>
          <p:cNvSpPr>
            <a:spLocks noGrp="1"/>
          </p:cNvSpPr>
          <p:nvPr>
            <p:ph type="body" sz="half" idx="2"/>
          </p:nvPr>
        </p:nvSpPr>
        <p:spPr>
          <a:xfrm>
            <a:off x="1104900" y="1600200"/>
            <a:ext cx="4384548"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zh-TW" altLang="en-US" noProof="0"/>
              <a:t>編輯母片文字樣式</a:t>
            </a:r>
          </a:p>
        </p:txBody>
      </p:sp>
      <p:sp>
        <p:nvSpPr>
          <p:cNvPr id="5" name="日期預留位置 4"/>
          <p:cNvSpPr>
            <a:spLocks noGrp="1"/>
          </p:cNvSpPr>
          <p:nvPr>
            <p:ph type="dt" sz="half" idx="10"/>
          </p:nvPr>
        </p:nvSpPr>
        <p:spPr/>
        <p:txBody>
          <a:bodyPr rtlCol="0"/>
          <a:lstStyle>
            <a:lvl1pPr>
              <a:defRPr/>
            </a:lvl1pPr>
          </a:lstStyle>
          <a:p>
            <a:fld id="{17B48C6C-65B7-481E-987C-5E2442136467}" type="datetime1">
              <a:rPr lang="zh-TW" altLang="en-US" smtClean="0"/>
              <a:pPr/>
              <a:t>2025/5/14</a:t>
            </a:fld>
            <a:endParaRPr lang="zh-TW" altLang="en-US" dirty="0"/>
          </a:p>
        </p:txBody>
      </p:sp>
      <p:sp>
        <p:nvSpPr>
          <p:cNvPr id="6" name="頁尾預留位置 5"/>
          <p:cNvSpPr>
            <a:spLocks noGrp="1"/>
          </p:cNvSpPr>
          <p:nvPr>
            <p:ph type="ftr" sz="quarter" idx="11"/>
          </p:nvPr>
        </p:nvSpPr>
        <p:spPr/>
        <p:txBody>
          <a:bodyPr rtlCol="0"/>
          <a:lstStyle/>
          <a:p>
            <a:pPr rtl="0"/>
            <a:endParaRPr lang="zh-TW" altLang="en-US" noProof="0" dirty="0"/>
          </a:p>
        </p:txBody>
      </p:sp>
      <p:sp>
        <p:nvSpPr>
          <p:cNvPr id="7" name="投影片編號預留位置 6"/>
          <p:cNvSpPr>
            <a:spLocks noGrp="1"/>
          </p:cNvSpPr>
          <p:nvPr>
            <p:ph type="sldNum" sz="quarter" idx="12"/>
          </p:nvPr>
        </p:nvSpPr>
        <p:spPr/>
        <p:txBody>
          <a:bodyPr rtlCol="0"/>
          <a:lstStyle/>
          <a:p>
            <a:pPr rtl="0"/>
            <a:fld id="{0FF54DE5-C571-48E8-A5BC-B369434E2F44}" type="slidenum">
              <a:rPr lang="en-US" altLang="zh-TW" noProof="0" smtClean="0"/>
              <a:t>‹#›</a:t>
            </a:fld>
            <a:endParaRPr lang="en-US" altLang="zh-TW" noProof="0" dirty="0"/>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標題預留位置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pPr rtl="0"/>
            <a:r>
              <a:rPr lang="zh-TW" altLang="en-US" noProof="0" dirty="0"/>
              <a:t>按一下以編輯母片標題樣式</a:t>
            </a:r>
          </a:p>
        </p:txBody>
      </p:sp>
      <p:sp>
        <p:nvSpPr>
          <p:cNvPr id="3" name="文字預留位置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rtl="0"/>
            <a:r>
              <a:rPr lang="zh-TW" altLang="en-US" noProof="0" dirty="0"/>
              <a:t>按一下以編輯母片文字樣式</a:t>
            </a:r>
          </a:p>
          <a:p>
            <a:pPr lvl="1" rtl="0"/>
            <a:r>
              <a:rPr lang="zh-TW" altLang="en-US" noProof="0" dirty="0"/>
              <a:t>第二層</a:t>
            </a:r>
          </a:p>
          <a:p>
            <a:pPr lvl="2" rtl="0"/>
            <a:r>
              <a:rPr lang="zh-TW" altLang="en-US" noProof="0" dirty="0"/>
              <a:t>第三層</a:t>
            </a:r>
          </a:p>
          <a:p>
            <a:pPr lvl="3" rtl="0"/>
            <a:r>
              <a:rPr lang="zh-TW" altLang="en-US" noProof="0" dirty="0"/>
              <a:t>第四層</a:t>
            </a:r>
          </a:p>
          <a:p>
            <a:pPr lvl="4" rtl="0"/>
            <a:r>
              <a:rPr lang="zh-TW" altLang="en-US" noProof="0" dirty="0"/>
              <a:t>第五層</a:t>
            </a:r>
          </a:p>
          <a:p>
            <a:pPr lvl="5" rtl="0"/>
            <a:r>
              <a:rPr lang="zh-TW" altLang="en-US" noProof="0" dirty="0"/>
              <a:t>第六層</a:t>
            </a:r>
          </a:p>
          <a:p>
            <a:pPr lvl="6" rtl="0"/>
            <a:r>
              <a:rPr lang="zh-TW" altLang="en-US" noProof="0" dirty="0"/>
              <a:t>第七層</a:t>
            </a:r>
          </a:p>
          <a:p>
            <a:pPr lvl="7" rtl="0"/>
            <a:r>
              <a:rPr lang="zh-TW" altLang="en-US" noProof="0" dirty="0"/>
              <a:t>第八層</a:t>
            </a:r>
          </a:p>
          <a:p>
            <a:pPr lvl="8" rtl="0"/>
            <a:r>
              <a:rPr lang="zh-TW" altLang="en-US" noProof="0" dirty="0"/>
              <a:t>第九層</a:t>
            </a:r>
          </a:p>
        </p:txBody>
      </p:sp>
      <p:sp>
        <p:nvSpPr>
          <p:cNvPr id="4" name="日期預留位置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rtl="0">
              <a:defRPr sz="1200">
                <a:solidFill>
                  <a:schemeClr val="tx1">
                    <a:lumMod val="60000"/>
                    <a:lumOff val="40000"/>
                  </a:schemeClr>
                </a:solidFill>
                <a:latin typeface="Microsoft JhengHei UI" panose="020B0604030504040204" pitchFamily="34" charset="-120"/>
                <a:ea typeface="Microsoft JhengHei UI" panose="020B0604030504040204" pitchFamily="34" charset="-120"/>
              </a:defRPr>
            </a:lvl1pPr>
          </a:lstStyle>
          <a:p>
            <a:fld id="{EB9DC7F4-5BF6-457F-99BE-03398AF10899}" type="datetime1">
              <a:rPr lang="zh-TW" altLang="en-US" smtClean="0"/>
              <a:pPr/>
              <a:t>2025/5/14</a:t>
            </a:fld>
            <a:endParaRPr lang="zh-TW" altLang="en-US" dirty="0"/>
          </a:p>
        </p:txBody>
      </p:sp>
      <p:sp>
        <p:nvSpPr>
          <p:cNvPr id="5" name="頁尾預留位置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rtl="0">
              <a:defRPr sz="1200">
                <a:solidFill>
                  <a:schemeClr val="tx1">
                    <a:lumMod val="60000"/>
                    <a:lumOff val="40000"/>
                  </a:schemeClr>
                </a:solidFill>
                <a:latin typeface="Microsoft JhengHei UI" panose="020B0604030504040204" pitchFamily="34" charset="-120"/>
                <a:ea typeface="Microsoft JhengHei UI" panose="020B0604030504040204" pitchFamily="34" charset="-120"/>
              </a:defRPr>
            </a:lvl1pPr>
          </a:lstStyle>
          <a:p>
            <a:endParaRPr lang="zh-TW" altLang="en-US" noProof="0" dirty="0"/>
          </a:p>
        </p:txBody>
      </p:sp>
      <p:sp>
        <p:nvSpPr>
          <p:cNvPr id="6" name="投影片編號預留位置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rtl="0">
              <a:defRPr sz="1200">
                <a:solidFill>
                  <a:schemeClr val="tx1">
                    <a:lumMod val="60000"/>
                    <a:lumOff val="40000"/>
                  </a:schemeClr>
                </a:solidFill>
                <a:latin typeface="Microsoft JhengHei UI" panose="020B0604030504040204" pitchFamily="34" charset="-120"/>
                <a:ea typeface="Microsoft JhengHei UI" panose="020B0604030504040204" pitchFamily="34" charset="-120"/>
              </a:defRPr>
            </a:lvl1pPr>
          </a:lstStyle>
          <a:p>
            <a:fld id="{0FF54DE5-C571-48E8-A5BC-B369434E2F44}" type="slidenum">
              <a:rPr lang="en-US" altLang="zh-TW" smtClean="0"/>
              <a:pPr/>
              <a:t>‹#›</a:t>
            </a:fld>
            <a:endParaRPr lang="zh-TW" altLang="en-US" dirty="0"/>
          </a:p>
        </p:txBody>
      </p:sp>
      <p:grpSp>
        <p:nvGrpSpPr>
          <p:cNvPr id="15" name="群組 14"/>
          <p:cNvGrpSpPr/>
          <p:nvPr/>
        </p:nvGrpSpPr>
        <p:grpSpPr>
          <a:xfrm>
            <a:off x="1103376" y="1219201"/>
            <a:ext cx="9985248" cy="84403"/>
            <a:chOff x="1073150" y="1219201"/>
            <a:chExt cx="10058400" cy="63125"/>
          </a:xfrm>
        </p:grpSpPr>
        <p:cxnSp>
          <p:nvCxnSpPr>
            <p:cNvPr id="13" name="直線接點​​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直線接點​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800" b="1" kern="1200">
          <a:solidFill>
            <a:schemeClr val="tx1"/>
          </a:solidFill>
          <a:latin typeface="Microsoft JhengHei UI" panose="020B0604030504040204" pitchFamily="34" charset="-120"/>
          <a:ea typeface="Microsoft JhengHei UI" panose="020B0604030504040204" pitchFamily="34" charset="-120"/>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icrosoft JhengHei UI" panose="020B0604030504040204" pitchFamily="34" charset="-120"/>
          <a:ea typeface="Microsoft JhengHei UI" panose="020B0604030504040204" pitchFamily="34" charset="-120"/>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icrosoft JhengHei UI" panose="020B0604030504040204" pitchFamily="34" charset="-120"/>
          <a:ea typeface="Microsoft JhengHei UI" panose="020B0604030504040204" pitchFamily="34" charset="-120"/>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icrosoft JhengHei UI" panose="020B0604030504040204" pitchFamily="34" charset="-120"/>
          <a:ea typeface="Microsoft JhengHei UI" panose="020B0604030504040204" pitchFamily="34" charset="-120"/>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icrosoft JhengHei UI" panose="020B0604030504040204" pitchFamily="34" charset="-120"/>
          <a:ea typeface="Microsoft JhengHei UI" panose="020B0604030504040204" pitchFamily="34" charset="-120"/>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icrosoft JhengHei UI" panose="020B0604030504040204" pitchFamily="34" charset="-120"/>
          <a:ea typeface="Microsoft JhengHei UI" panose="020B0604030504040204" pitchFamily="34" charset="-120"/>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icrosoft JhengHei UI" panose="020B0604030504040204" pitchFamily="34" charset="-120"/>
          <a:ea typeface="Microsoft JhengHei UI" panose="020B0604030504040204" pitchFamily="34" charset="-120"/>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icrosoft JhengHei UI" panose="020B0604030504040204" pitchFamily="34" charset="-120"/>
          <a:ea typeface="Microsoft JhengHei UI" panose="020B0604030504040204" pitchFamily="34" charset="-120"/>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icrosoft JhengHei UI" panose="020B0604030504040204" pitchFamily="34" charset="-120"/>
          <a:ea typeface="Microsoft JhengHei UI" panose="020B0604030504040204" pitchFamily="34" charset="-120"/>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icrosoft JhengHei UI" panose="020B0604030504040204" pitchFamily="34" charset="-120"/>
          <a:ea typeface="Microsoft JhengHei UI" panose="020B0604030504040204" pitchFamily="34" charset="-120"/>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0.jpeg"/><Relationship Id="rId1" Type="http://schemas.openxmlformats.org/officeDocument/2006/relationships/slideLayout" Target="../slideLayouts/slideLayout5.xm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hyperlink" Target="http://www.se.curriculum.chc.edu.tw/" TargetMode="External"/><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1022EA9-E64C-4FB8-B899-8DB75FA33CCD}"/>
              </a:ext>
            </a:extLst>
          </p:cNvPr>
          <p:cNvSpPr>
            <a:spLocks noGrp="1"/>
          </p:cNvSpPr>
          <p:nvPr>
            <p:ph type="title"/>
          </p:nvPr>
        </p:nvSpPr>
        <p:spPr>
          <a:xfrm>
            <a:off x="1104900" y="465826"/>
            <a:ext cx="9980682" cy="707336"/>
          </a:xfrm>
        </p:spPr>
        <p:txBody>
          <a:bodyPr/>
          <a:lstStyle/>
          <a:p>
            <a:r>
              <a:rPr lang="zh-TW" altLang="en-US" dirty="0"/>
              <a:t>線上說明</a:t>
            </a:r>
            <a:r>
              <a:rPr lang="zh-TW" altLang="en-US" dirty="0" smtClean="0"/>
              <a:t>會</a:t>
            </a:r>
            <a:r>
              <a:rPr lang="zh-TW" altLang="en-US" dirty="0"/>
              <a:t>前注意事項</a:t>
            </a:r>
          </a:p>
        </p:txBody>
      </p:sp>
      <p:sp>
        <p:nvSpPr>
          <p:cNvPr id="3" name="內容版面配置區 2">
            <a:extLst>
              <a:ext uri="{FF2B5EF4-FFF2-40B4-BE49-F238E27FC236}">
                <a16:creationId xmlns:a16="http://schemas.microsoft.com/office/drawing/2014/main" id="{A5C82F8B-E80E-414A-BD1F-4FCB05D93E4C}"/>
              </a:ext>
            </a:extLst>
          </p:cNvPr>
          <p:cNvSpPr>
            <a:spLocks noGrp="1"/>
          </p:cNvSpPr>
          <p:nvPr>
            <p:ph idx="1"/>
          </p:nvPr>
        </p:nvSpPr>
        <p:spPr>
          <a:xfrm>
            <a:off x="425676" y="1512830"/>
            <a:ext cx="11197087" cy="2291334"/>
          </a:xfrm>
        </p:spPr>
        <p:txBody>
          <a:bodyPr>
            <a:noAutofit/>
          </a:bodyPr>
          <a:lstStyle/>
          <a:p>
            <a:pPr>
              <a:lnSpc>
                <a:spcPct val="150000"/>
              </a:lnSpc>
            </a:pPr>
            <a:r>
              <a:rPr lang="zh-TW" altLang="en-US" sz="2800" dirty="0" smtClean="0">
                <a:latin typeface="標楷體" panose="03000509000000000000" pitchFamily="65" charset="-120"/>
                <a:ea typeface="標楷體" panose="03000509000000000000" pitchFamily="65" charset="-120"/>
              </a:rPr>
              <a:t>今日</a:t>
            </a:r>
            <a:r>
              <a:rPr lang="zh-TW" altLang="en-US" sz="2800" dirty="0">
                <a:latin typeface="標楷體" panose="03000509000000000000" pitchFamily="65" charset="-120"/>
                <a:ea typeface="標楷體" panose="03000509000000000000" pitchFamily="65" charset="-120"/>
              </a:rPr>
              <a:t>說明會依據彰化縣中小學暨幼稚園教師進修護照與研習管理要點第</a:t>
            </a:r>
            <a:r>
              <a:rPr lang="en-US" altLang="zh-TW" sz="2800" dirty="0">
                <a:latin typeface="標楷體" panose="03000509000000000000" pitchFamily="65" charset="-120"/>
                <a:ea typeface="標楷體" panose="03000509000000000000" pitchFamily="65" charset="-120"/>
              </a:rPr>
              <a:t>10</a:t>
            </a:r>
            <a:r>
              <a:rPr lang="zh-TW" altLang="en-US" sz="2800" dirty="0">
                <a:latin typeface="標楷體" panose="03000509000000000000" pitchFamily="65" charset="-120"/>
                <a:ea typeface="標楷體" panose="03000509000000000000" pitchFamily="65" charset="-120"/>
              </a:rPr>
              <a:t>條列表規定，屬會議性質不核予研習時數，故本</a:t>
            </a:r>
            <a:r>
              <a:rPr lang="zh-TW" altLang="en-US" sz="2800" dirty="0" smtClean="0">
                <a:latin typeface="標楷體" panose="03000509000000000000" pitchFamily="65" charset="-120"/>
                <a:ea typeface="標楷體" panose="03000509000000000000" pitchFamily="65" charset="-120"/>
              </a:rPr>
              <a:t>場次不核予研習時數。</a:t>
            </a:r>
            <a:endParaRPr lang="en-US" altLang="zh-TW" sz="2800" dirty="0" smtClean="0">
              <a:latin typeface="標楷體" panose="03000509000000000000" pitchFamily="65" charset="-120"/>
              <a:ea typeface="標楷體" panose="03000509000000000000" pitchFamily="65" charset="-120"/>
            </a:endParaRPr>
          </a:p>
          <a:p>
            <a:pPr>
              <a:lnSpc>
                <a:spcPct val="150000"/>
              </a:lnSpc>
            </a:pPr>
            <a:r>
              <a:rPr lang="zh-TW" altLang="en-US" sz="2800" dirty="0">
                <a:latin typeface="標楷體" panose="03000509000000000000" pitchFamily="65" charset="-120"/>
                <a:ea typeface="標楷體" panose="03000509000000000000" pitchFamily="65" charset="-120"/>
              </a:rPr>
              <a:t>今日</a:t>
            </a:r>
            <a:r>
              <a:rPr lang="zh-TW" altLang="en-US" sz="2800" dirty="0" smtClean="0">
                <a:latin typeface="標楷體" panose="03000509000000000000" pitchFamily="65" charset="-120"/>
                <a:ea typeface="標楷體" panose="03000509000000000000" pitchFamily="65" charset="-120"/>
              </a:rPr>
              <a:t>說明會錄影及相關簡報檔案將於會後由行政公告提供下載網址讓有需要之教師參考。</a:t>
            </a:r>
            <a:endParaRPr lang="en-US" altLang="zh-TW" sz="2800" dirty="0" smtClean="0">
              <a:latin typeface="標楷體" panose="03000509000000000000" pitchFamily="65" charset="-120"/>
              <a:ea typeface="標楷體" panose="03000509000000000000" pitchFamily="65" charset="-120"/>
            </a:endParaRPr>
          </a:p>
          <a:p>
            <a:pPr>
              <a:lnSpc>
                <a:spcPct val="150000"/>
              </a:lnSpc>
            </a:pPr>
            <a:endParaRPr lang="en-US" altLang="zh-TW" sz="2800" dirty="0" smtClean="0">
              <a:latin typeface="標楷體" panose="03000509000000000000" pitchFamily="65" charset="-120"/>
              <a:ea typeface="標楷體" panose="03000509000000000000" pitchFamily="65" charset="-120"/>
            </a:endParaRPr>
          </a:p>
          <a:p>
            <a:pPr marL="0" indent="0">
              <a:lnSpc>
                <a:spcPct val="150000"/>
              </a:lnSpc>
              <a:buNone/>
            </a:pPr>
            <a:endParaRPr lang="en-US" altLang="zh-TW" sz="2800" dirty="0" smtClean="0">
              <a:latin typeface="標楷體" panose="03000509000000000000" pitchFamily="65" charset="-120"/>
              <a:ea typeface="標楷體" panose="03000509000000000000" pitchFamily="65" charset="-120"/>
            </a:endParaRPr>
          </a:p>
          <a:p>
            <a:pPr marL="0" indent="0">
              <a:lnSpc>
                <a:spcPct val="150000"/>
              </a:lnSpc>
              <a:buNone/>
            </a:pPr>
            <a:r>
              <a:rPr lang="zh-TW" altLang="en-US" sz="2800" dirty="0">
                <a:latin typeface="標楷體" panose="03000509000000000000" pitchFamily="65" charset="-120"/>
                <a:ea typeface="標楷體" panose="03000509000000000000" pitchFamily="65" charset="-120"/>
              </a:rPr>
              <a:t> </a:t>
            </a:r>
            <a:r>
              <a:rPr lang="zh-TW" altLang="en-US" sz="2800" dirty="0" smtClean="0">
                <a:latin typeface="標楷體" panose="03000509000000000000" pitchFamily="65" charset="-120"/>
                <a:ea typeface="標楷體" panose="03000509000000000000" pitchFamily="65" charset="-120"/>
              </a:rPr>
              <a:t> </a:t>
            </a:r>
            <a:endParaRPr lang="en-US" altLang="zh-TW" sz="2800" dirty="0" smtClean="0">
              <a:latin typeface="標楷體" panose="03000509000000000000" pitchFamily="65" charset="-120"/>
              <a:ea typeface="標楷體" panose="03000509000000000000" pitchFamily="65" charset="-120"/>
            </a:endParaRPr>
          </a:p>
          <a:p>
            <a:pPr marL="0" indent="0">
              <a:lnSpc>
                <a:spcPct val="150000"/>
              </a:lnSpc>
              <a:buNone/>
            </a:pPr>
            <a:r>
              <a:rPr lang="en-US" altLang="zh-TW" sz="2800" dirty="0" smtClean="0">
                <a:latin typeface="標楷體" panose="03000509000000000000" pitchFamily="65" charset="-120"/>
                <a:ea typeface="標楷體" panose="03000509000000000000" pitchFamily="65" charset="-120"/>
              </a:rPr>
              <a:t/>
            </a:r>
            <a:br>
              <a:rPr lang="en-US" altLang="zh-TW" sz="2800" dirty="0" smtClean="0">
                <a:latin typeface="標楷體" panose="03000509000000000000" pitchFamily="65" charset="-120"/>
                <a:ea typeface="標楷體" panose="03000509000000000000" pitchFamily="65" charset="-120"/>
              </a:rPr>
            </a:br>
            <a:endParaRPr lang="en-US" altLang="zh-TW" sz="28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061639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sp>
        <p:nvSpPr>
          <p:cNvPr id="3" name="文字方塊 2">
            <a:extLst>
              <a:ext uri="{FF2B5EF4-FFF2-40B4-BE49-F238E27FC236}">
                <a16:creationId xmlns:a16="http://schemas.microsoft.com/office/drawing/2014/main" id="{E6988404-686E-428A-B664-DCE7206E2406}"/>
              </a:ext>
            </a:extLst>
          </p:cNvPr>
          <p:cNvSpPr txBox="1"/>
          <p:nvPr/>
        </p:nvSpPr>
        <p:spPr>
          <a:xfrm>
            <a:off x="303334" y="1413301"/>
            <a:ext cx="4372707" cy="1261884"/>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endParaRPr lang="en-US" altLang="zh-TW" sz="2800" b="1" dirty="0">
              <a:latin typeface="標楷體" panose="03000509000000000000" pitchFamily="65" charset="-120"/>
              <a:ea typeface="標楷體" panose="03000509000000000000" pitchFamily="65" charset="-120"/>
            </a:endParaRPr>
          </a:p>
          <a:p>
            <a:endParaRPr lang="en-US" altLang="zh-TW" sz="2400" b="1"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Step2-</a:t>
            </a:r>
            <a:r>
              <a:rPr lang="zh-TW" altLang="en-US" sz="2400" dirty="0">
                <a:solidFill>
                  <a:srgbClr val="FF0000"/>
                </a:solidFill>
                <a:latin typeface="標楷體" panose="03000509000000000000" pitchFamily="65" charset="-120"/>
                <a:ea typeface="標楷體" panose="03000509000000000000" pitchFamily="65" charset="-120"/>
              </a:rPr>
              <a:t>下載空白文件</a:t>
            </a:r>
            <a:endParaRPr lang="en-US" altLang="zh-TW" sz="2400" dirty="0">
              <a:solidFill>
                <a:srgbClr val="FF0000"/>
              </a:solidFill>
              <a:latin typeface="標楷體" panose="03000509000000000000" pitchFamily="65" charset="-120"/>
              <a:ea typeface="標楷體" panose="03000509000000000000" pitchFamily="65" charset="-120"/>
            </a:endParaRPr>
          </a:p>
        </p:txBody>
      </p:sp>
      <p:pic>
        <p:nvPicPr>
          <p:cNvPr id="5121" name="Picture 1">
            <a:extLst>
              <a:ext uri="{FF2B5EF4-FFF2-40B4-BE49-F238E27FC236}">
                <a16:creationId xmlns:a16="http://schemas.microsoft.com/office/drawing/2014/main" id="{BA6D90C4-2DFC-45B9-B2B5-B961E2B0FC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9348" y="1413300"/>
            <a:ext cx="6479318" cy="518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a:extLst>
              <a:ext uri="{FF2B5EF4-FFF2-40B4-BE49-F238E27FC236}">
                <a16:creationId xmlns:a16="http://schemas.microsoft.com/office/drawing/2014/main" id="{C5E9BAC5-F85D-4DF7-A35D-8385CD2995CD}"/>
              </a:ext>
            </a:extLst>
          </p:cNvPr>
          <p:cNvSpPr/>
          <p:nvPr/>
        </p:nvSpPr>
        <p:spPr>
          <a:xfrm>
            <a:off x="1757647" y="2903165"/>
            <a:ext cx="4093737" cy="1143070"/>
          </a:xfrm>
          <a:prstGeom prst="rect">
            <a:avLst/>
          </a:prstGeom>
        </p:spPr>
        <p:txBody>
          <a:bodyPr wrap="square">
            <a:spAutoFit/>
          </a:bodyPr>
          <a:lstStyle/>
          <a:p>
            <a:pPr>
              <a:spcAft>
                <a:spcPts val="0"/>
              </a:spcAft>
            </a:pPr>
            <a:r>
              <a:rPr lang="zh-TW" altLang="zh-TW" sz="2800" dirty="0">
                <a:latin typeface="標楷體" panose="03000509000000000000" pitchFamily="65" charset="-120"/>
                <a:ea typeface="標楷體" panose="03000509000000000000" pitchFamily="65" charset="-120"/>
                <a:cs typeface="SimSun" panose="02010600030101010101" pitchFamily="2" charset="-122"/>
              </a:rPr>
              <a:t>選擇欲下載班型文件包</a:t>
            </a:r>
            <a:endParaRPr lang="en-US" altLang="zh-TW" sz="2800" dirty="0">
              <a:latin typeface="標楷體" panose="03000509000000000000" pitchFamily="65" charset="-120"/>
              <a:ea typeface="標楷體" panose="03000509000000000000" pitchFamily="65" charset="-120"/>
              <a:cs typeface="SimSun" panose="02010600030101010101" pitchFamily="2" charset="-122"/>
            </a:endParaRPr>
          </a:p>
          <a:p>
            <a:pPr>
              <a:spcAft>
                <a:spcPts val="0"/>
              </a:spcAft>
            </a:pPr>
            <a:r>
              <a:rPr lang="zh-TW" altLang="en-US" sz="2800" dirty="0">
                <a:latin typeface="標楷體" panose="03000509000000000000" pitchFamily="65" charset="-120"/>
                <a:ea typeface="標楷體" panose="03000509000000000000" pitchFamily="65" charset="-120"/>
                <a:cs typeface="SimSun" panose="02010600030101010101" pitchFamily="2" charset="-122"/>
              </a:rPr>
              <a:t>並另存新檔於電腦</a:t>
            </a:r>
            <a:endParaRPr lang="en-US" altLang="zh-TW" sz="2800" dirty="0">
              <a:latin typeface="標楷體" panose="03000509000000000000" pitchFamily="65" charset="-120"/>
              <a:ea typeface="標楷體" panose="03000509000000000000" pitchFamily="65" charset="-120"/>
              <a:cs typeface="SimSun" panose="02010600030101010101" pitchFamily="2" charset="-122"/>
            </a:endParaRPr>
          </a:p>
          <a:p>
            <a:pPr>
              <a:lnSpc>
                <a:spcPts val="1200"/>
              </a:lnSpc>
              <a:spcAft>
                <a:spcPts val="0"/>
              </a:spcAft>
            </a:pPr>
            <a:endParaRPr lang="zh-TW" altLang="zh-TW" sz="2400" dirty="0">
              <a:effectLst/>
              <a:latin typeface="標楷體" panose="03000509000000000000" pitchFamily="65" charset="-120"/>
              <a:ea typeface="標楷體" panose="03000509000000000000" pitchFamily="65" charset="-120"/>
              <a:cs typeface="SimSun" panose="02010600030101010101" pitchFamily="2" charset="-122"/>
            </a:endParaRPr>
          </a:p>
        </p:txBody>
      </p:sp>
      <p:sp>
        <p:nvSpPr>
          <p:cNvPr id="8" name="左右中括弧 7">
            <a:extLst>
              <a:ext uri="{FF2B5EF4-FFF2-40B4-BE49-F238E27FC236}">
                <a16:creationId xmlns:a16="http://schemas.microsoft.com/office/drawing/2014/main" id="{78102E96-CFCA-4589-A52D-84C52F167084}"/>
              </a:ext>
            </a:extLst>
          </p:cNvPr>
          <p:cNvSpPr/>
          <p:nvPr/>
        </p:nvSpPr>
        <p:spPr>
          <a:xfrm>
            <a:off x="5160537" y="4008152"/>
            <a:ext cx="3086100" cy="2228850"/>
          </a:xfrm>
          <a:prstGeom prst="bracketPair">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p>
        </p:txBody>
      </p:sp>
      <p:cxnSp>
        <p:nvCxnSpPr>
          <p:cNvPr id="10" name="直線單箭頭接點 9">
            <a:extLst>
              <a:ext uri="{FF2B5EF4-FFF2-40B4-BE49-F238E27FC236}">
                <a16:creationId xmlns:a16="http://schemas.microsoft.com/office/drawing/2014/main" id="{47395EB1-E73F-4EBD-BC2B-0457EAACAB5E}"/>
              </a:ext>
            </a:extLst>
          </p:cNvPr>
          <p:cNvCxnSpPr>
            <a:endCxn id="5121" idx="1"/>
          </p:cNvCxnSpPr>
          <p:nvPr/>
        </p:nvCxnSpPr>
        <p:spPr>
          <a:xfrm>
            <a:off x="4895850" y="3474700"/>
            <a:ext cx="513498" cy="53345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a16="http://schemas.microsoft.com/office/drawing/2014/main" id="{6A1526FF-C4F2-4FF3-85E5-E5B5C79E178B}"/>
              </a:ext>
            </a:extLst>
          </p:cNvPr>
          <p:cNvSpPr/>
          <p:nvPr/>
        </p:nvSpPr>
        <p:spPr>
          <a:xfrm>
            <a:off x="254119" y="4412858"/>
            <a:ext cx="4471135" cy="954107"/>
          </a:xfrm>
          <a:prstGeom prst="rect">
            <a:avLst/>
          </a:prstGeom>
        </p:spPr>
        <p:txBody>
          <a:bodyPr wrap="square">
            <a:spAutoFit/>
          </a:bodyPr>
          <a:lstStyle/>
          <a:p>
            <a:r>
              <a:rPr lang="zh-TW" altLang="en-US" sz="2800" dirty="0">
                <a:highlight>
                  <a:srgbClr val="FFFF00"/>
                </a:highlight>
                <a:latin typeface="標楷體" panose="03000509000000000000" pitchFamily="65" charset="-120"/>
                <a:ea typeface="標楷體" panose="03000509000000000000" pitchFamily="65" charset="-120"/>
              </a:rPr>
              <a:t>＊文件包為壓縮檔</a:t>
            </a:r>
            <a:endParaRPr lang="en-US" altLang="zh-TW" sz="2800" dirty="0">
              <a:highlight>
                <a:srgbClr val="FFFF00"/>
              </a:highlight>
              <a:latin typeface="標楷體" panose="03000509000000000000" pitchFamily="65" charset="-120"/>
              <a:ea typeface="標楷體" panose="03000509000000000000" pitchFamily="65" charset="-120"/>
            </a:endParaRPr>
          </a:p>
          <a:p>
            <a:pPr indent="361950"/>
            <a:r>
              <a:rPr lang="zh-TW" altLang="en-US" sz="2800" dirty="0">
                <a:highlight>
                  <a:srgbClr val="FFFF00"/>
                </a:highlight>
                <a:latin typeface="標楷體" panose="03000509000000000000" pitchFamily="65" charset="-120"/>
                <a:ea typeface="標楷體" panose="03000509000000000000" pitchFamily="65" charset="-120"/>
              </a:rPr>
              <a:t>請解壓縮後開啟檔案</a:t>
            </a:r>
            <a:endParaRPr lang="zh-TW" altLang="en-US" sz="2800" dirty="0"/>
          </a:p>
        </p:txBody>
      </p:sp>
      <p:sp>
        <p:nvSpPr>
          <p:cNvPr id="9" name="矩形: 圓角 8">
            <a:extLst>
              <a:ext uri="{FF2B5EF4-FFF2-40B4-BE49-F238E27FC236}">
                <a16:creationId xmlns:a16="http://schemas.microsoft.com/office/drawing/2014/main" id="{3F7949FD-988B-4D83-830B-6C5BB87A1C32}"/>
              </a:ext>
            </a:extLst>
          </p:cNvPr>
          <p:cNvSpPr/>
          <p:nvPr/>
        </p:nvSpPr>
        <p:spPr>
          <a:xfrm>
            <a:off x="9692763" y="2110611"/>
            <a:ext cx="1575005" cy="1843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748985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sp>
        <p:nvSpPr>
          <p:cNvPr id="9" name="文字方塊 8">
            <a:extLst>
              <a:ext uri="{FF2B5EF4-FFF2-40B4-BE49-F238E27FC236}">
                <a16:creationId xmlns:a16="http://schemas.microsoft.com/office/drawing/2014/main" id="{F297D520-0E91-4449-92CD-4A3AAC51755A}"/>
              </a:ext>
            </a:extLst>
          </p:cNvPr>
          <p:cNvSpPr txBox="1"/>
          <p:nvPr/>
        </p:nvSpPr>
        <p:spPr>
          <a:xfrm>
            <a:off x="360484" y="1394251"/>
            <a:ext cx="4372707" cy="892552"/>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r>
              <a:rPr lang="zh-TW" altLang="en-US" sz="2800" b="1" dirty="0" smtClean="0">
                <a:latin typeface="標楷體" panose="03000509000000000000" pitchFamily="65" charset="-120"/>
                <a:ea typeface="標楷體" panose="03000509000000000000" pitchFamily="65" charset="-120"/>
              </a:rPr>
              <a:t>：</a:t>
            </a:r>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Step3-</a:t>
            </a:r>
            <a:r>
              <a:rPr lang="zh-TW" altLang="en-US" sz="2400" dirty="0">
                <a:solidFill>
                  <a:srgbClr val="FF0000"/>
                </a:solidFill>
                <a:latin typeface="標楷體" panose="03000509000000000000" pitchFamily="65" charset="-120"/>
                <a:ea typeface="標楷體" panose="03000509000000000000" pitchFamily="65" charset="-120"/>
              </a:rPr>
              <a:t>上傳</a:t>
            </a:r>
            <a:r>
              <a:rPr lang="zh-TW" altLang="en-US" sz="2400" dirty="0">
                <a:latin typeface="標楷體" panose="03000509000000000000" pitchFamily="65" charset="-120"/>
                <a:ea typeface="標楷體" panose="03000509000000000000" pitchFamily="65" charset="-120"/>
              </a:rPr>
              <a:t>課程計畫</a:t>
            </a:r>
            <a:endParaRPr lang="en-US" altLang="zh-TW" sz="2400" dirty="0">
              <a:solidFill>
                <a:srgbClr val="FF0000"/>
              </a:solidFill>
              <a:latin typeface="標楷體" panose="03000509000000000000" pitchFamily="65" charset="-120"/>
              <a:ea typeface="標楷體" panose="03000509000000000000" pitchFamily="65" charset="-120"/>
            </a:endParaRPr>
          </a:p>
        </p:txBody>
      </p:sp>
      <p:sp>
        <p:nvSpPr>
          <p:cNvPr id="15" name="Rectangle 16">
            <a:extLst>
              <a:ext uri="{FF2B5EF4-FFF2-40B4-BE49-F238E27FC236}">
                <a16:creationId xmlns:a16="http://schemas.microsoft.com/office/drawing/2014/main" id="{6BFE5AA1-6F8C-46BA-8233-A5E3DF44796A}"/>
              </a:ext>
            </a:extLst>
          </p:cNvPr>
          <p:cNvSpPr>
            <a:spLocks noChangeArrowheads="1"/>
          </p:cNvSpPr>
          <p:nvPr/>
        </p:nvSpPr>
        <p:spPr bwMode="auto">
          <a:xfrm>
            <a:off x="4362450" y="139425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a:p>
        </p:txBody>
      </p:sp>
      <p:pic>
        <p:nvPicPr>
          <p:cNvPr id="8207" name="Picture 15">
            <a:extLst>
              <a:ext uri="{FF2B5EF4-FFF2-40B4-BE49-F238E27FC236}">
                <a16:creationId xmlns:a16="http://schemas.microsoft.com/office/drawing/2014/main" id="{EF4D86A4-0091-439A-868F-AF879F9A00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5914" y="1307985"/>
            <a:ext cx="6946780" cy="2795811"/>
          </a:xfrm>
          <a:prstGeom prst="rect">
            <a:avLst/>
          </a:prstGeom>
          <a:noFill/>
          <a:extLst>
            <a:ext uri="{909E8E84-426E-40DD-AFC4-6F175D3DCCD1}">
              <a14:hiddenFill xmlns:a14="http://schemas.microsoft.com/office/drawing/2010/main">
                <a:solidFill>
                  <a:srgbClr val="FFFFFF"/>
                </a:solidFill>
              </a14:hiddenFill>
            </a:ext>
          </a:extLst>
        </p:spPr>
      </p:pic>
      <p:sp>
        <p:nvSpPr>
          <p:cNvPr id="30" name="矩形 29">
            <a:extLst>
              <a:ext uri="{FF2B5EF4-FFF2-40B4-BE49-F238E27FC236}">
                <a16:creationId xmlns:a16="http://schemas.microsoft.com/office/drawing/2014/main" id="{FD642AF2-C50F-456A-B07F-7E0D0989DD66}"/>
              </a:ext>
            </a:extLst>
          </p:cNvPr>
          <p:cNvSpPr/>
          <p:nvPr/>
        </p:nvSpPr>
        <p:spPr>
          <a:xfrm>
            <a:off x="116432" y="2366232"/>
            <a:ext cx="4438315" cy="3785652"/>
          </a:xfrm>
          <a:prstGeom prst="rect">
            <a:avLst/>
          </a:prstGeom>
        </p:spPr>
        <p:txBody>
          <a:bodyPr wrap="square">
            <a:spAutoFit/>
          </a:bodyPr>
          <a:lstStyle/>
          <a:p>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上傳文件格式需轉為 </a:t>
            </a:r>
            <a:r>
              <a:rPr lang="en-US" altLang="zh-TW" sz="2400" dirty="0">
                <a:latin typeface="標楷體" panose="03000509000000000000" pitchFamily="65" charset="-120"/>
                <a:ea typeface="標楷體" panose="03000509000000000000" pitchFamily="65" charset="-120"/>
              </a:rPr>
              <a:t>PDF </a:t>
            </a:r>
            <a:r>
              <a:rPr lang="zh-TW" altLang="en-US" sz="2400" dirty="0">
                <a:latin typeface="標楷體" panose="03000509000000000000" pitchFamily="65" charset="-120"/>
                <a:ea typeface="標楷體" panose="03000509000000000000" pitchFamily="65" charset="-120"/>
              </a:rPr>
              <a:t>檔</a:t>
            </a:r>
            <a:endParaRPr lang="en-US" altLang="zh-TW" sz="2400" dirty="0">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點選「</a:t>
            </a:r>
            <a:r>
              <a:rPr lang="en-US" altLang="zh-TW" sz="2400" dirty="0">
                <a:latin typeface="標楷體" panose="03000509000000000000" pitchFamily="65" charset="-120"/>
                <a:ea typeface="標楷體" panose="03000509000000000000" pitchFamily="65" charset="-120"/>
              </a:rPr>
              <a:t>3.</a:t>
            </a:r>
            <a:r>
              <a:rPr lang="zh-TW" altLang="en-US" sz="2400" dirty="0">
                <a:latin typeface="標楷體" panose="03000509000000000000" pitchFamily="65" charset="-120"/>
                <a:ea typeface="標楷體" panose="03000509000000000000" pitchFamily="65" charset="-120"/>
              </a:rPr>
              <a:t>上傳</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檢視」</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藍底框</a:t>
            </a:r>
            <a:r>
              <a:rPr lang="en-US" altLang="zh-TW" sz="2400" dirty="0">
                <a:latin typeface="標楷體" panose="03000509000000000000" pitchFamily="65" charset="-120"/>
                <a:ea typeface="標楷體" panose="03000509000000000000" pitchFamily="65" charset="-120"/>
              </a:rPr>
              <a:t>)</a:t>
            </a:r>
          </a:p>
          <a:p>
            <a:endParaRPr lang="en-US" altLang="zh-TW" sz="2400" dirty="0">
              <a:latin typeface="標楷體" panose="03000509000000000000" pitchFamily="65" charset="-120"/>
              <a:ea typeface="標楷體" panose="03000509000000000000" pitchFamily="65" charset="-120"/>
            </a:endParaRPr>
          </a:p>
          <a:p>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點選</a:t>
            </a:r>
            <a:r>
              <a:rPr lang="zh-TW" altLang="en-US" sz="2400" dirty="0">
                <a:latin typeface="標楷體" panose="03000509000000000000" pitchFamily="65" charset="-120"/>
                <a:ea typeface="標楷體" panose="03000509000000000000" pitchFamily="65" charset="-120"/>
              </a:rPr>
              <a:t>欲上傳之班型</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黑底框</a:t>
            </a:r>
            <a:r>
              <a:rPr lang="en-US" altLang="zh-TW" sz="2400" dirty="0" smtClean="0">
                <a:latin typeface="標楷體" panose="03000509000000000000" pitchFamily="65" charset="-120"/>
                <a:ea typeface="標楷體" panose="03000509000000000000" pitchFamily="65" charset="-120"/>
              </a:rPr>
              <a:t>)</a:t>
            </a:r>
          </a:p>
          <a:p>
            <a:endParaRPr lang="en-US" altLang="zh-TW" sz="2400" dirty="0">
              <a:latin typeface="標楷體" panose="03000509000000000000" pitchFamily="65" charset="-120"/>
              <a:ea typeface="標楷體" panose="03000509000000000000" pitchFamily="65" charset="-120"/>
            </a:endParaRPr>
          </a:p>
          <a:p>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再點選所選班型 </a:t>
            </a:r>
            <a:endParaRPr lang="en-US" altLang="zh-TW" sz="2400" dirty="0" smtClean="0">
              <a:latin typeface="標楷體" panose="03000509000000000000" pitchFamily="65" charset="-120"/>
              <a:ea typeface="標楷體" panose="03000509000000000000" pitchFamily="65" charset="-120"/>
            </a:endParaRPr>
          </a:p>
          <a:p>
            <a:r>
              <a:rPr lang="zh-TW" altLang="en-US" sz="2400" dirty="0" smtClean="0">
                <a:latin typeface="標楷體" panose="03000509000000000000" pitchFamily="65" charset="-120"/>
                <a:ea typeface="標楷體" panose="03000509000000000000" pitchFamily="65" charset="-120"/>
              </a:rPr>
              <a:t>「請按我上傳」</a:t>
            </a:r>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紅色底框</a:t>
            </a:r>
            <a:r>
              <a:rPr lang="en-US" altLang="zh-TW" sz="2400" dirty="0" smtClean="0">
                <a:latin typeface="標楷體" panose="03000509000000000000" pitchFamily="65" charset="-120"/>
                <a:ea typeface="標楷體" panose="03000509000000000000" pitchFamily="65" charset="-120"/>
              </a:rPr>
              <a:t>)</a:t>
            </a:r>
          </a:p>
          <a:p>
            <a:endParaRPr lang="en-US" altLang="zh-TW" sz="2400" dirty="0">
              <a:latin typeface="標楷體" panose="03000509000000000000" pitchFamily="65" charset="-120"/>
              <a:ea typeface="標楷體" panose="03000509000000000000" pitchFamily="65" charset="-120"/>
            </a:endParaRPr>
          </a:p>
          <a:p>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點選完會呈現畫面如下張</a:t>
            </a:r>
            <a:r>
              <a:rPr lang="en-US" altLang="zh-TW" sz="2400" dirty="0" smtClean="0">
                <a:latin typeface="標楷體" panose="03000509000000000000" pitchFamily="65" charset="-120"/>
                <a:ea typeface="標楷體" panose="03000509000000000000" pitchFamily="65" charset="-120"/>
              </a:rPr>
              <a:t>PPT</a:t>
            </a:r>
            <a:endParaRPr lang="zh-TW" altLang="en-US" sz="2400" dirty="0">
              <a:latin typeface="標楷體" panose="03000509000000000000" pitchFamily="65" charset="-120"/>
              <a:ea typeface="標楷體" panose="03000509000000000000" pitchFamily="65" charset="-120"/>
            </a:endParaRPr>
          </a:p>
        </p:txBody>
      </p:sp>
      <p:sp>
        <p:nvSpPr>
          <p:cNvPr id="7" name="矩形: 圓角 6">
            <a:extLst>
              <a:ext uri="{FF2B5EF4-FFF2-40B4-BE49-F238E27FC236}">
                <a16:creationId xmlns:a16="http://schemas.microsoft.com/office/drawing/2014/main" id="{D9CF18F3-9D95-4FA4-A9D2-BA145866E0F8}"/>
              </a:ext>
            </a:extLst>
          </p:cNvPr>
          <p:cNvSpPr/>
          <p:nvPr/>
        </p:nvSpPr>
        <p:spPr>
          <a:xfrm>
            <a:off x="9618453" y="2025193"/>
            <a:ext cx="1512857" cy="1843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1" name="矩形: 圓角 19">
            <a:extLst>
              <a:ext uri="{FF2B5EF4-FFF2-40B4-BE49-F238E27FC236}">
                <a16:creationId xmlns:a16="http://schemas.microsoft.com/office/drawing/2014/main" id="{BD6558C5-50B4-4EF7-A9FE-992ED8E4C111}"/>
              </a:ext>
            </a:extLst>
          </p:cNvPr>
          <p:cNvSpPr/>
          <p:nvPr/>
        </p:nvSpPr>
        <p:spPr>
          <a:xfrm>
            <a:off x="948906" y="3793968"/>
            <a:ext cx="3123107" cy="545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cxnSp>
        <p:nvCxnSpPr>
          <p:cNvPr id="12" name="直線單箭頭接點 11">
            <a:extLst>
              <a:ext uri="{FF2B5EF4-FFF2-40B4-BE49-F238E27FC236}">
                <a16:creationId xmlns:a16="http://schemas.microsoft.com/office/drawing/2014/main" id="{CA1FCAF9-140F-44EC-A079-88FC93782691}"/>
              </a:ext>
            </a:extLst>
          </p:cNvPr>
          <p:cNvCxnSpPr>
            <a:cxnSpLocks/>
          </p:cNvCxnSpPr>
          <p:nvPr/>
        </p:nvCxnSpPr>
        <p:spPr>
          <a:xfrm flipV="1">
            <a:off x="4149306" y="3861304"/>
            <a:ext cx="1155939" cy="2424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3" name="圖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8969" y="4413624"/>
            <a:ext cx="6796932" cy="1400580"/>
          </a:xfrm>
          <a:prstGeom prst="rect">
            <a:avLst/>
          </a:prstGeom>
        </p:spPr>
      </p:pic>
      <p:sp>
        <p:nvSpPr>
          <p:cNvPr id="18" name="矩形: 圓角 19">
            <a:extLst>
              <a:ext uri="{FF2B5EF4-FFF2-40B4-BE49-F238E27FC236}">
                <a16:creationId xmlns:a16="http://schemas.microsoft.com/office/drawing/2014/main" id="{BD6558C5-50B4-4EF7-A9FE-992ED8E4C111}"/>
              </a:ext>
            </a:extLst>
          </p:cNvPr>
          <p:cNvSpPr/>
          <p:nvPr/>
        </p:nvSpPr>
        <p:spPr>
          <a:xfrm>
            <a:off x="264544" y="4955658"/>
            <a:ext cx="3608716" cy="545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cxnSp>
        <p:nvCxnSpPr>
          <p:cNvPr id="19" name="直線單箭頭接點 18">
            <a:extLst>
              <a:ext uri="{FF2B5EF4-FFF2-40B4-BE49-F238E27FC236}">
                <a16:creationId xmlns:a16="http://schemas.microsoft.com/office/drawing/2014/main" id="{CA1FCAF9-140F-44EC-A079-88FC93782691}"/>
              </a:ext>
            </a:extLst>
          </p:cNvPr>
          <p:cNvCxnSpPr>
            <a:cxnSpLocks/>
          </p:cNvCxnSpPr>
          <p:nvPr/>
        </p:nvCxnSpPr>
        <p:spPr>
          <a:xfrm>
            <a:off x="3870744" y="5349464"/>
            <a:ext cx="1356864" cy="6375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7602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1631" y="1394250"/>
            <a:ext cx="4285780" cy="5421001"/>
          </a:xfrm>
          <a:prstGeom prst="rect">
            <a:avLst/>
          </a:prstGeom>
        </p:spPr>
      </p:pic>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sp>
        <p:nvSpPr>
          <p:cNvPr id="9" name="文字方塊 8">
            <a:extLst>
              <a:ext uri="{FF2B5EF4-FFF2-40B4-BE49-F238E27FC236}">
                <a16:creationId xmlns:a16="http://schemas.microsoft.com/office/drawing/2014/main" id="{F297D520-0E91-4449-92CD-4A3AAC51755A}"/>
              </a:ext>
            </a:extLst>
          </p:cNvPr>
          <p:cNvSpPr txBox="1"/>
          <p:nvPr/>
        </p:nvSpPr>
        <p:spPr>
          <a:xfrm>
            <a:off x="360484" y="1394251"/>
            <a:ext cx="4372707" cy="1261884"/>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endParaRPr lang="en-US" altLang="zh-TW" sz="2800" b="1" dirty="0">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Step3-</a:t>
            </a:r>
            <a:r>
              <a:rPr lang="zh-TW" altLang="en-US" sz="2400" dirty="0">
                <a:solidFill>
                  <a:srgbClr val="FF0000"/>
                </a:solidFill>
                <a:latin typeface="標楷體" panose="03000509000000000000" pitchFamily="65" charset="-120"/>
                <a:ea typeface="標楷體" panose="03000509000000000000" pitchFamily="65" charset="-120"/>
              </a:rPr>
              <a:t>上傳</a:t>
            </a:r>
            <a:r>
              <a:rPr lang="zh-TW" altLang="en-US" sz="2400" dirty="0">
                <a:latin typeface="標楷體" panose="03000509000000000000" pitchFamily="65" charset="-120"/>
                <a:ea typeface="標楷體" panose="03000509000000000000" pitchFamily="65" charset="-120"/>
              </a:rPr>
              <a:t>課程計畫</a:t>
            </a:r>
            <a:endParaRPr lang="en-US" altLang="zh-TW" sz="2400" dirty="0">
              <a:solidFill>
                <a:srgbClr val="FF0000"/>
              </a:solidFill>
              <a:latin typeface="標楷體" panose="03000509000000000000" pitchFamily="65" charset="-120"/>
              <a:ea typeface="標楷體" panose="03000509000000000000" pitchFamily="65" charset="-120"/>
            </a:endParaRPr>
          </a:p>
        </p:txBody>
      </p:sp>
      <p:sp>
        <p:nvSpPr>
          <p:cNvPr id="15" name="Rectangle 16">
            <a:extLst>
              <a:ext uri="{FF2B5EF4-FFF2-40B4-BE49-F238E27FC236}">
                <a16:creationId xmlns:a16="http://schemas.microsoft.com/office/drawing/2014/main" id="{6BFE5AA1-6F8C-46BA-8233-A5E3DF44796A}"/>
              </a:ext>
            </a:extLst>
          </p:cNvPr>
          <p:cNvSpPr>
            <a:spLocks noChangeArrowheads="1"/>
          </p:cNvSpPr>
          <p:nvPr/>
        </p:nvSpPr>
        <p:spPr bwMode="auto">
          <a:xfrm>
            <a:off x="4362450" y="139425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a:p>
        </p:txBody>
      </p:sp>
      <p:sp>
        <p:nvSpPr>
          <p:cNvPr id="30" name="矩形 29">
            <a:extLst>
              <a:ext uri="{FF2B5EF4-FFF2-40B4-BE49-F238E27FC236}">
                <a16:creationId xmlns:a16="http://schemas.microsoft.com/office/drawing/2014/main" id="{FD642AF2-C50F-456A-B07F-7E0D0989DD66}"/>
              </a:ext>
            </a:extLst>
          </p:cNvPr>
          <p:cNvSpPr/>
          <p:nvPr/>
        </p:nvSpPr>
        <p:spPr>
          <a:xfrm>
            <a:off x="116433" y="2656135"/>
            <a:ext cx="4766118" cy="4154984"/>
          </a:xfrm>
          <a:prstGeom prst="rect">
            <a:avLst/>
          </a:prstGeom>
        </p:spPr>
        <p:txBody>
          <a:bodyPr wrap="square">
            <a:spAutoFit/>
          </a:bodyPr>
          <a:lstStyle/>
          <a:p>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上傳文件格式需轉為 </a:t>
            </a:r>
            <a:r>
              <a:rPr lang="en-US" altLang="zh-TW" sz="2400" dirty="0">
                <a:latin typeface="標楷體" panose="03000509000000000000" pitchFamily="65" charset="-120"/>
                <a:ea typeface="標楷體" panose="03000509000000000000" pitchFamily="65" charset="-120"/>
              </a:rPr>
              <a:t>PDF </a:t>
            </a:r>
            <a:r>
              <a:rPr lang="zh-TW" altLang="en-US" sz="2400" dirty="0">
                <a:latin typeface="標楷體" panose="03000509000000000000" pitchFamily="65" charset="-120"/>
                <a:ea typeface="標楷體" panose="03000509000000000000" pitchFamily="65" charset="-120"/>
              </a:rPr>
              <a:t>檔</a:t>
            </a:r>
            <a:endParaRPr lang="en-US" altLang="zh-TW" sz="2400" dirty="0">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依照各類項目分別上傳所需檔案</a:t>
            </a:r>
            <a:endParaRPr lang="en-US" altLang="zh-TW" sz="2400" dirty="0" smtClean="0">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以上傳檔案後會呈現原紅色框會變成「綠色」代表已上傳</a:t>
            </a:r>
            <a:endParaRPr lang="en-US" altLang="zh-TW" sz="2400" dirty="0" smtClean="0">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再未完全確認全部檔案已上傳前，切記勿點選</a:t>
            </a:r>
            <a:endParaRPr lang="en-US" altLang="zh-TW" sz="2400" dirty="0" smtClean="0">
              <a:latin typeface="標楷體" panose="03000509000000000000" pitchFamily="65" charset="-120"/>
              <a:ea typeface="標楷體" panose="03000509000000000000" pitchFamily="65" charset="-120"/>
            </a:endParaRPr>
          </a:p>
          <a:p>
            <a:r>
              <a:rPr lang="zh-TW" altLang="en-US" sz="2400" dirty="0" smtClean="0">
                <a:latin typeface="標楷體" panose="03000509000000000000" pitchFamily="65" charset="-120"/>
                <a:ea typeface="標楷體" panose="03000509000000000000" pitchFamily="65" charset="-120"/>
              </a:rPr>
              <a:t>「已完成計畫表格，確認送出」</a:t>
            </a:r>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紅色框</a:t>
            </a:r>
            <a:r>
              <a:rPr lang="en-US" altLang="zh-TW" sz="2400" dirty="0" smtClean="0">
                <a:latin typeface="標楷體" panose="03000509000000000000" pitchFamily="65" charset="-120"/>
                <a:ea typeface="標楷體" panose="03000509000000000000" pitchFamily="65" charset="-120"/>
              </a:rPr>
              <a:t>)</a:t>
            </a:r>
            <a:endParaRPr lang="zh-TW" altLang="en-US" sz="2400" dirty="0">
              <a:latin typeface="標楷體" panose="03000509000000000000" pitchFamily="65" charset="-120"/>
              <a:ea typeface="標楷體" panose="03000509000000000000" pitchFamily="65" charset="-120"/>
            </a:endParaRPr>
          </a:p>
        </p:txBody>
      </p:sp>
      <p:sp>
        <p:nvSpPr>
          <p:cNvPr id="7" name="矩形: 圓角 6">
            <a:extLst>
              <a:ext uri="{FF2B5EF4-FFF2-40B4-BE49-F238E27FC236}">
                <a16:creationId xmlns:a16="http://schemas.microsoft.com/office/drawing/2014/main" id="{D9CF18F3-9D95-4FA4-A9D2-BA145866E0F8}"/>
              </a:ext>
            </a:extLst>
          </p:cNvPr>
          <p:cNvSpPr/>
          <p:nvPr/>
        </p:nvSpPr>
        <p:spPr>
          <a:xfrm>
            <a:off x="5841632" y="1394250"/>
            <a:ext cx="835213" cy="1843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0" name="矩形: 圓角 19">
            <a:extLst>
              <a:ext uri="{FF2B5EF4-FFF2-40B4-BE49-F238E27FC236}">
                <a16:creationId xmlns:a16="http://schemas.microsoft.com/office/drawing/2014/main" id="{BD6558C5-50B4-4EF7-A9FE-992ED8E4C111}"/>
              </a:ext>
            </a:extLst>
          </p:cNvPr>
          <p:cNvSpPr/>
          <p:nvPr/>
        </p:nvSpPr>
        <p:spPr>
          <a:xfrm>
            <a:off x="228601" y="6008080"/>
            <a:ext cx="4239882" cy="72914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cxnSp>
        <p:nvCxnSpPr>
          <p:cNvPr id="11" name="直線單箭頭接點 10">
            <a:extLst>
              <a:ext uri="{FF2B5EF4-FFF2-40B4-BE49-F238E27FC236}">
                <a16:creationId xmlns:a16="http://schemas.microsoft.com/office/drawing/2014/main" id="{CA1FCAF9-140F-44EC-A079-88FC93782691}"/>
              </a:ext>
            </a:extLst>
          </p:cNvPr>
          <p:cNvCxnSpPr>
            <a:cxnSpLocks/>
          </p:cNvCxnSpPr>
          <p:nvPr/>
        </p:nvCxnSpPr>
        <p:spPr>
          <a:xfrm>
            <a:off x="4549176" y="6470898"/>
            <a:ext cx="2489979" cy="18869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矩形: 圓角 19">
            <a:extLst>
              <a:ext uri="{FF2B5EF4-FFF2-40B4-BE49-F238E27FC236}">
                <a16:creationId xmlns:a16="http://schemas.microsoft.com/office/drawing/2014/main" id="{BD6558C5-50B4-4EF7-A9FE-992ED8E4C111}"/>
              </a:ext>
            </a:extLst>
          </p:cNvPr>
          <p:cNvSpPr/>
          <p:nvPr/>
        </p:nvSpPr>
        <p:spPr>
          <a:xfrm>
            <a:off x="7168551" y="6372654"/>
            <a:ext cx="1733909" cy="43846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Tree>
    <p:extLst>
      <p:ext uri="{BB962C8B-B14F-4D97-AF65-F5344CB8AC3E}">
        <p14:creationId xmlns:p14="http://schemas.microsoft.com/office/powerpoint/2010/main" val="3531251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grpSp>
        <p:nvGrpSpPr>
          <p:cNvPr id="3" name="Group 8">
            <a:extLst>
              <a:ext uri="{FF2B5EF4-FFF2-40B4-BE49-F238E27FC236}">
                <a16:creationId xmlns:a16="http://schemas.microsoft.com/office/drawing/2014/main" id="{4E9F5607-40EF-48FA-A341-7BE1226E165B}"/>
              </a:ext>
            </a:extLst>
          </p:cNvPr>
          <p:cNvGrpSpPr>
            <a:grpSpLocks/>
          </p:cNvGrpSpPr>
          <p:nvPr/>
        </p:nvGrpSpPr>
        <p:grpSpPr bwMode="auto">
          <a:xfrm>
            <a:off x="7116709" y="3134363"/>
            <a:ext cx="4194175" cy="1293813"/>
            <a:chOff x="2654" y="409"/>
            <a:chExt cx="6605" cy="2038"/>
          </a:xfrm>
        </p:grpSpPr>
        <p:pic>
          <p:nvPicPr>
            <p:cNvPr id="9230" name="Picture 14">
              <a:extLst>
                <a:ext uri="{FF2B5EF4-FFF2-40B4-BE49-F238E27FC236}">
                  <a16:creationId xmlns:a16="http://schemas.microsoft.com/office/drawing/2014/main" id="{0A026FA9-EC7C-4748-B1D2-24DFFFB25F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4" y="409"/>
              <a:ext cx="6605" cy="2038"/>
            </a:xfrm>
            <a:prstGeom prst="rect">
              <a:avLst/>
            </a:prstGeom>
            <a:noFill/>
            <a:extLst>
              <a:ext uri="{909E8E84-426E-40DD-AFC4-6F175D3DCCD1}">
                <a14:hiddenFill xmlns:a14="http://schemas.microsoft.com/office/drawing/2010/main">
                  <a:solidFill>
                    <a:srgbClr val="FFFFFF"/>
                  </a:solidFill>
                </a14:hiddenFill>
              </a:ext>
            </a:extLst>
          </p:spPr>
        </p:pic>
        <p:pic>
          <p:nvPicPr>
            <p:cNvPr id="9229" name="Picture 13">
              <a:extLst>
                <a:ext uri="{FF2B5EF4-FFF2-40B4-BE49-F238E27FC236}">
                  <a16:creationId xmlns:a16="http://schemas.microsoft.com/office/drawing/2014/main" id="{DB7D0256-6432-4975-9036-8F47B98EB2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8" y="482"/>
              <a:ext cx="6366" cy="18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12">
              <a:extLst>
                <a:ext uri="{FF2B5EF4-FFF2-40B4-BE49-F238E27FC236}">
                  <a16:creationId xmlns:a16="http://schemas.microsoft.com/office/drawing/2014/main" id="{C8E4FAB1-2D5C-4432-9540-2B31D0DBFA0B}"/>
                </a:ext>
              </a:extLst>
            </p:cNvPr>
            <p:cNvSpPr>
              <a:spLocks noChangeArrowheads="1"/>
            </p:cNvSpPr>
            <p:nvPr/>
          </p:nvSpPr>
          <p:spPr bwMode="auto">
            <a:xfrm>
              <a:off x="2698" y="452"/>
              <a:ext cx="6426" cy="1860"/>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5" name="Freeform 11">
              <a:extLst>
                <a:ext uri="{FF2B5EF4-FFF2-40B4-BE49-F238E27FC236}">
                  <a16:creationId xmlns:a16="http://schemas.microsoft.com/office/drawing/2014/main" id="{39671150-38EF-4B8E-9EE0-688D0A4A4E6D}"/>
                </a:ext>
              </a:extLst>
            </p:cNvPr>
            <p:cNvSpPr>
              <a:spLocks/>
            </p:cNvSpPr>
            <p:nvPr/>
          </p:nvSpPr>
          <p:spPr bwMode="auto">
            <a:xfrm>
              <a:off x="6888" y="1559"/>
              <a:ext cx="1080" cy="612"/>
            </a:xfrm>
            <a:custGeom>
              <a:avLst/>
              <a:gdLst>
                <a:gd name="T0" fmla="+- 0 6888 6888"/>
                <a:gd name="T1" fmla="*/ T0 w 1080"/>
                <a:gd name="T2" fmla="+- 0 1661 1559"/>
                <a:gd name="T3" fmla="*/ 1661 h 612"/>
                <a:gd name="T4" fmla="+- 0 6896 6888"/>
                <a:gd name="T5" fmla="*/ T4 w 1080"/>
                <a:gd name="T6" fmla="+- 0 1621 1559"/>
                <a:gd name="T7" fmla="*/ 1621 h 612"/>
                <a:gd name="T8" fmla="+- 0 6918 6888"/>
                <a:gd name="T9" fmla="*/ T8 w 1080"/>
                <a:gd name="T10" fmla="+- 0 1589 1559"/>
                <a:gd name="T11" fmla="*/ 1589 h 612"/>
                <a:gd name="T12" fmla="+- 0 6950 6888"/>
                <a:gd name="T13" fmla="*/ T12 w 1080"/>
                <a:gd name="T14" fmla="+- 0 1567 1559"/>
                <a:gd name="T15" fmla="*/ 1567 h 612"/>
                <a:gd name="T16" fmla="+- 0 6990 6888"/>
                <a:gd name="T17" fmla="*/ T16 w 1080"/>
                <a:gd name="T18" fmla="+- 0 1559 1559"/>
                <a:gd name="T19" fmla="*/ 1559 h 612"/>
                <a:gd name="T20" fmla="+- 0 7866 6888"/>
                <a:gd name="T21" fmla="*/ T20 w 1080"/>
                <a:gd name="T22" fmla="+- 0 1559 1559"/>
                <a:gd name="T23" fmla="*/ 1559 h 612"/>
                <a:gd name="T24" fmla="+- 0 7906 6888"/>
                <a:gd name="T25" fmla="*/ T24 w 1080"/>
                <a:gd name="T26" fmla="+- 0 1567 1559"/>
                <a:gd name="T27" fmla="*/ 1567 h 612"/>
                <a:gd name="T28" fmla="+- 0 7938 6888"/>
                <a:gd name="T29" fmla="*/ T28 w 1080"/>
                <a:gd name="T30" fmla="+- 0 1589 1559"/>
                <a:gd name="T31" fmla="*/ 1589 h 612"/>
                <a:gd name="T32" fmla="+- 0 7960 6888"/>
                <a:gd name="T33" fmla="*/ T32 w 1080"/>
                <a:gd name="T34" fmla="+- 0 1621 1559"/>
                <a:gd name="T35" fmla="*/ 1621 h 612"/>
                <a:gd name="T36" fmla="+- 0 7968 6888"/>
                <a:gd name="T37" fmla="*/ T36 w 1080"/>
                <a:gd name="T38" fmla="+- 0 1661 1559"/>
                <a:gd name="T39" fmla="*/ 1661 h 612"/>
                <a:gd name="T40" fmla="+- 0 7968 6888"/>
                <a:gd name="T41" fmla="*/ T40 w 1080"/>
                <a:gd name="T42" fmla="+- 0 2069 1559"/>
                <a:gd name="T43" fmla="*/ 2069 h 612"/>
                <a:gd name="T44" fmla="+- 0 7960 6888"/>
                <a:gd name="T45" fmla="*/ T44 w 1080"/>
                <a:gd name="T46" fmla="+- 0 2109 1559"/>
                <a:gd name="T47" fmla="*/ 2109 h 612"/>
                <a:gd name="T48" fmla="+- 0 7938 6888"/>
                <a:gd name="T49" fmla="*/ T48 w 1080"/>
                <a:gd name="T50" fmla="+- 0 2141 1559"/>
                <a:gd name="T51" fmla="*/ 2141 h 612"/>
                <a:gd name="T52" fmla="+- 0 7906 6888"/>
                <a:gd name="T53" fmla="*/ T52 w 1080"/>
                <a:gd name="T54" fmla="+- 0 2163 1559"/>
                <a:gd name="T55" fmla="*/ 2163 h 612"/>
                <a:gd name="T56" fmla="+- 0 7866 6888"/>
                <a:gd name="T57" fmla="*/ T56 w 1080"/>
                <a:gd name="T58" fmla="+- 0 2171 1559"/>
                <a:gd name="T59" fmla="*/ 2171 h 612"/>
                <a:gd name="T60" fmla="+- 0 6990 6888"/>
                <a:gd name="T61" fmla="*/ T60 w 1080"/>
                <a:gd name="T62" fmla="+- 0 2171 1559"/>
                <a:gd name="T63" fmla="*/ 2171 h 612"/>
                <a:gd name="T64" fmla="+- 0 6950 6888"/>
                <a:gd name="T65" fmla="*/ T64 w 1080"/>
                <a:gd name="T66" fmla="+- 0 2163 1559"/>
                <a:gd name="T67" fmla="*/ 2163 h 612"/>
                <a:gd name="T68" fmla="+- 0 6918 6888"/>
                <a:gd name="T69" fmla="*/ T68 w 1080"/>
                <a:gd name="T70" fmla="+- 0 2141 1559"/>
                <a:gd name="T71" fmla="*/ 2141 h 612"/>
                <a:gd name="T72" fmla="+- 0 6896 6888"/>
                <a:gd name="T73" fmla="*/ T72 w 1080"/>
                <a:gd name="T74" fmla="+- 0 2109 1559"/>
                <a:gd name="T75" fmla="*/ 2109 h 612"/>
                <a:gd name="T76" fmla="+- 0 6888 6888"/>
                <a:gd name="T77" fmla="*/ T76 w 1080"/>
                <a:gd name="T78" fmla="+- 0 2069 1559"/>
                <a:gd name="T79" fmla="*/ 2069 h 612"/>
                <a:gd name="T80" fmla="+- 0 6888 6888"/>
                <a:gd name="T81" fmla="*/ T80 w 1080"/>
                <a:gd name="T82" fmla="+- 0 1661 1559"/>
                <a:gd name="T83" fmla="*/ 1661 h 61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080" h="612">
                  <a:moveTo>
                    <a:pt x="0" y="102"/>
                  </a:moveTo>
                  <a:lnTo>
                    <a:pt x="8" y="62"/>
                  </a:lnTo>
                  <a:lnTo>
                    <a:pt x="30" y="30"/>
                  </a:lnTo>
                  <a:lnTo>
                    <a:pt x="62" y="8"/>
                  </a:lnTo>
                  <a:lnTo>
                    <a:pt x="102" y="0"/>
                  </a:lnTo>
                  <a:lnTo>
                    <a:pt x="978" y="0"/>
                  </a:lnTo>
                  <a:lnTo>
                    <a:pt x="1018" y="8"/>
                  </a:lnTo>
                  <a:lnTo>
                    <a:pt x="1050" y="30"/>
                  </a:lnTo>
                  <a:lnTo>
                    <a:pt x="1072" y="62"/>
                  </a:lnTo>
                  <a:lnTo>
                    <a:pt x="1080" y="102"/>
                  </a:lnTo>
                  <a:lnTo>
                    <a:pt x="1080" y="510"/>
                  </a:lnTo>
                  <a:lnTo>
                    <a:pt x="1072" y="550"/>
                  </a:lnTo>
                  <a:lnTo>
                    <a:pt x="1050" y="582"/>
                  </a:lnTo>
                  <a:lnTo>
                    <a:pt x="1018" y="604"/>
                  </a:lnTo>
                  <a:lnTo>
                    <a:pt x="978" y="612"/>
                  </a:lnTo>
                  <a:lnTo>
                    <a:pt x="102" y="612"/>
                  </a:lnTo>
                  <a:lnTo>
                    <a:pt x="62" y="604"/>
                  </a:lnTo>
                  <a:lnTo>
                    <a:pt x="30" y="582"/>
                  </a:lnTo>
                  <a:lnTo>
                    <a:pt x="8" y="550"/>
                  </a:lnTo>
                  <a:lnTo>
                    <a:pt x="0" y="510"/>
                  </a:lnTo>
                  <a:lnTo>
                    <a:pt x="0" y="102"/>
                  </a:lnTo>
                  <a:close/>
                </a:path>
              </a:pathLst>
            </a:custGeom>
            <a:noFill/>
            <a:ln w="25400">
              <a:solidFill>
                <a:srgbClr val="F79546"/>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6" name="Freeform 10">
              <a:extLst>
                <a:ext uri="{FF2B5EF4-FFF2-40B4-BE49-F238E27FC236}">
                  <a16:creationId xmlns:a16="http://schemas.microsoft.com/office/drawing/2014/main" id="{254DE7C2-33EE-4B79-B101-43EF3A60ADC7}"/>
                </a:ext>
              </a:extLst>
            </p:cNvPr>
            <p:cNvSpPr>
              <a:spLocks/>
            </p:cNvSpPr>
            <p:nvPr/>
          </p:nvSpPr>
          <p:spPr bwMode="auto">
            <a:xfrm>
              <a:off x="7700" y="1860"/>
              <a:ext cx="503" cy="408"/>
            </a:xfrm>
            <a:custGeom>
              <a:avLst/>
              <a:gdLst>
                <a:gd name="T0" fmla="+- 0 7978 7700"/>
                <a:gd name="T1" fmla="*/ T0 w 503"/>
                <a:gd name="T2" fmla="+- 0 1860 1860"/>
                <a:gd name="T3" fmla="*/ 1860 h 408"/>
                <a:gd name="T4" fmla="+- 0 7700 7700"/>
                <a:gd name="T5" fmla="*/ T4 w 503"/>
                <a:gd name="T6" fmla="+- 0 1966 1860"/>
                <a:gd name="T7" fmla="*/ 1966 h 408"/>
                <a:gd name="T8" fmla="+- 0 7806 7700"/>
                <a:gd name="T9" fmla="*/ T8 w 503"/>
                <a:gd name="T10" fmla="+- 0 2243 1860"/>
                <a:gd name="T11" fmla="*/ 2243 h 408"/>
                <a:gd name="T12" fmla="+- 0 7849 7700"/>
                <a:gd name="T13" fmla="*/ T12 w 503"/>
                <a:gd name="T14" fmla="+- 0 2148 1860"/>
                <a:gd name="T15" fmla="*/ 2148 h 408"/>
                <a:gd name="T16" fmla="+- 0 8117 7700"/>
                <a:gd name="T17" fmla="*/ T16 w 503"/>
                <a:gd name="T18" fmla="+- 0 2268 1860"/>
                <a:gd name="T19" fmla="*/ 2268 h 408"/>
                <a:gd name="T20" fmla="+- 0 8203 7700"/>
                <a:gd name="T21" fmla="*/ T20 w 503"/>
                <a:gd name="T22" fmla="+- 0 2076 1860"/>
                <a:gd name="T23" fmla="*/ 2076 h 408"/>
                <a:gd name="T24" fmla="+- 0 7935 7700"/>
                <a:gd name="T25" fmla="*/ T24 w 503"/>
                <a:gd name="T26" fmla="+- 0 1956 1860"/>
                <a:gd name="T27" fmla="*/ 1956 h 408"/>
                <a:gd name="T28" fmla="+- 0 7978 7700"/>
                <a:gd name="T29" fmla="*/ T28 w 503"/>
                <a:gd name="T30" fmla="+- 0 1860 1860"/>
                <a:gd name="T31" fmla="*/ 1860 h 408"/>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503" h="408">
                  <a:moveTo>
                    <a:pt x="278" y="0"/>
                  </a:moveTo>
                  <a:lnTo>
                    <a:pt x="0" y="106"/>
                  </a:lnTo>
                  <a:lnTo>
                    <a:pt x="106" y="383"/>
                  </a:lnTo>
                  <a:lnTo>
                    <a:pt x="149" y="288"/>
                  </a:lnTo>
                  <a:lnTo>
                    <a:pt x="417" y="408"/>
                  </a:lnTo>
                  <a:lnTo>
                    <a:pt x="503" y="216"/>
                  </a:lnTo>
                  <a:lnTo>
                    <a:pt x="235" y="96"/>
                  </a:lnTo>
                  <a:lnTo>
                    <a:pt x="278" y="0"/>
                  </a:lnTo>
                  <a:close/>
                </a:path>
              </a:pathLst>
            </a:custGeom>
            <a:solidFill>
              <a:srgbClr val="4F81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TW" altLang="en-US"/>
            </a:p>
          </p:txBody>
        </p:sp>
        <p:sp>
          <p:nvSpPr>
            <p:cNvPr id="7" name="Freeform 9">
              <a:extLst>
                <a:ext uri="{FF2B5EF4-FFF2-40B4-BE49-F238E27FC236}">
                  <a16:creationId xmlns:a16="http://schemas.microsoft.com/office/drawing/2014/main" id="{C7D5995A-E5D4-4BBB-8D1D-0A4BE7781891}"/>
                </a:ext>
              </a:extLst>
            </p:cNvPr>
            <p:cNvSpPr>
              <a:spLocks/>
            </p:cNvSpPr>
            <p:nvPr/>
          </p:nvSpPr>
          <p:spPr bwMode="auto">
            <a:xfrm>
              <a:off x="7700" y="1860"/>
              <a:ext cx="503" cy="408"/>
            </a:xfrm>
            <a:custGeom>
              <a:avLst/>
              <a:gdLst>
                <a:gd name="T0" fmla="+- 0 8117 7700"/>
                <a:gd name="T1" fmla="*/ T0 w 503"/>
                <a:gd name="T2" fmla="+- 0 2268 1860"/>
                <a:gd name="T3" fmla="*/ 2268 h 408"/>
                <a:gd name="T4" fmla="+- 0 7849 7700"/>
                <a:gd name="T5" fmla="*/ T4 w 503"/>
                <a:gd name="T6" fmla="+- 0 2148 1860"/>
                <a:gd name="T7" fmla="*/ 2148 h 408"/>
                <a:gd name="T8" fmla="+- 0 7806 7700"/>
                <a:gd name="T9" fmla="*/ T8 w 503"/>
                <a:gd name="T10" fmla="+- 0 2243 1860"/>
                <a:gd name="T11" fmla="*/ 2243 h 408"/>
                <a:gd name="T12" fmla="+- 0 7700 7700"/>
                <a:gd name="T13" fmla="*/ T12 w 503"/>
                <a:gd name="T14" fmla="+- 0 1966 1860"/>
                <a:gd name="T15" fmla="*/ 1966 h 408"/>
                <a:gd name="T16" fmla="+- 0 7978 7700"/>
                <a:gd name="T17" fmla="*/ T16 w 503"/>
                <a:gd name="T18" fmla="+- 0 1860 1860"/>
                <a:gd name="T19" fmla="*/ 1860 h 408"/>
                <a:gd name="T20" fmla="+- 0 7935 7700"/>
                <a:gd name="T21" fmla="*/ T20 w 503"/>
                <a:gd name="T22" fmla="+- 0 1956 1860"/>
                <a:gd name="T23" fmla="*/ 1956 h 408"/>
                <a:gd name="T24" fmla="+- 0 8203 7700"/>
                <a:gd name="T25" fmla="*/ T24 w 503"/>
                <a:gd name="T26" fmla="+- 0 2076 1860"/>
                <a:gd name="T27" fmla="*/ 2076 h 408"/>
                <a:gd name="T28" fmla="+- 0 8117 7700"/>
                <a:gd name="T29" fmla="*/ T28 w 503"/>
                <a:gd name="T30" fmla="+- 0 2268 1860"/>
                <a:gd name="T31" fmla="*/ 2268 h 408"/>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503" h="408">
                  <a:moveTo>
                    <a:pt x="417" y="408"/>
                  </a:moveTo>
                  <a:lnTo>
                    <a:pt x="149" y="288"/>
                  </a:lnTo>
                  <a:lnTo>
                    <a:pt x="106" y="383"/>
                  </a:lnTo>
                  <a:lnTo>
                    <a:pt x="0" y="106"/>
                  </a:lnTo>
                  <a:lnTo>
                    <a:pt x="278" y="0"/>
                  </a:lnTo>
                  <a:lnTo>
                    <a:pt x="235" y="96"/>
                  </a:lnTo>
                  <a:lnTo>
                    <a:pt x="503" y="216"/>
                  </a:lnTo>
                  <a:lnTo>
                    <a:pt x="417" y="408"/>
                  </a:lnTo>
                </a:path>
              </a:pathLst>
            </a:custGeom>
            <a:noFill/>
            <a:ln w="25400">
              <a:solidFill>
                <a:srgbClr val="385D89"/>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grpSp>
      <p:grpSp>
        <p:nvGrpSpPr>
          <p:cNvPr id="8" name="Group 1">
            <a:extLst>
              <a:ext uri="{FF2B5EF4-FFF2-40B4-BE49-F238E27FC236}">
                <a16:creationId xmlns:a16="http://schemas.microsoft.com/office/drawing/2014/main" id="{2AAE4D60-7467-492A-AB77-73B495678A94}"/>
              </a:ext>
            </a:extLst>
          </p:cNvPr>
          <p:cNvGrpSpPr>
            <a:grpSpLocks/>
          </p:cNvGrpSpPr>
          <p:nvPr/>
        </p:nvGrpSpPr>
        <p:grpSpPr bwMode="auto">
          <a:xfrm>
            <a:off x="7141157" y="5293844"/>
            <a:ext cx="4146550" cy="1374775"/>
            <a:chOff x="2686" y="169"/>
            <a:chExt cx="6529" cy="2165"/>
          </a:xfrm>
        </p:grpSpPr>
        <p:pic>
          <p:nvPicPr>
            <p:cNvPr id="9223" name="Picture 7">
              <a:extLst>
                <a:ext uri="{FF2B5EF4-FFF2-40B4-BE49-F238E27FC236}">
                  <a16:creationId xmlns:a16="http://schemas.microsoft.com/office/drawing/2014/main" id="{395DC344-BAEA-4D8C-8B8C-8DCB2E8E0C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5" y="169"/>
              <a:ext cx="6529" cy="2165"/>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a:extLst>
                <a:ext uri="{FF2B5EF4-FFF2-40B4-BE49-F238E27FC236}">
                  <a16:creationId xmlns:a16="http://schemas.microsoft.com/office/drawing/2014/main" id="{F78CE9E3-FB08-4E23-8B32-4B7AA4A07A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58" y="241"/>
              <a:ext cx="6290" cy="192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5">
              <a:extLst>
                <a:ext uri="{FF2B5EF4-FFF2-40B4-BE49-F238E27FC236}">
                  <a16:creationId xmlns:a16="http://schemas.microsoft.com/office/drawing/2014/main" id="{B7826C01-1C03-41A7-8A8D-C24C6EDF6B5F}"/>
                </a:ext>
              </a:extLst>
            </p:cNvPr>
            <p:cNvSpPr>
              <a:spLocks noChangeArrowheads="1"/>
            </p:cNvSpPr>
            <p:nvPr/>
          </p:nvSpPr>
          <p:spPr bwMode="auto">
            <a:xfrm>
              <a:off x="2728" y="211"/>
              <a:ext cx="6350" cy="1987"/>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10" name="Freeform 4">
              <a:extLst>
                <a:ext uri="{FF2B5EF4-FFF2-40B4-BE49-F238E27FC236}">
                  <a16:creationId xmlns:a16="http://schemas.microsoft.com/office/drawing/2014/main" id="{E1114D56-3CCD-414B-B0ED-49E515906882}"/>
                </a:ext>
              </a:extLst>
            </p:cNvPr>
            <p:cNvSpPr>
              <a:spLocks/>
            </p:cNvSpPr>
            <p:nvPr/>
          </p:nvSpPr>
          <p:spPr bwMode="auto">
            <a:xfrm>
              <a:off x="7800" y="1462"/>
              <a:ext cx="1164" cy="708"/>
            </a:xfrm>
            <a:custGeom>
              <a:avLst/>
              <a:gdLst>
                <a:gd name="T0" fmla="+- 0 7800 7800"/>
                <a:gd name="T1" fmla="*/ T0 w 1164"/>
                <a:gd name="T2" fmla="+- 0 1581 1463"/>
                <a:gd name="T3" fmla="*/ 1581 h 708"/>
                <a:gd name="T4" fmla="+- 0 7809 7800"/>
                <a:gd name="T5" fmla="*/ T4 w 1164"/>
                <a:gd name="T6" fmla="+- 0 1535 1463"/>
                <a:gd name="T7" fmla="*/ 1535 h 708"/>
                <a:gd name="T8" fmla="+- 0 7835 7800"/>
                <a:gd name="T9" fmla="*/ T8 w 1164"/>
                <a:gd name="T10" fmla="+- 0 1497 1463"/>
                <a:gd name="T11" fmla="*/ 1497 h 708"/>
                <a:gd name="T12" fmla="+- 0 7872 7800"/>
                <a:gd name="T13" fmla="*/ T12 w 1164"/>
                <a:gd name="T14" fmla="+- 0 1472 1463"/>
                <a:gd name="T15" fmla="*/ 1472 h 708"/>
                <a:gd name="T16" fmla="+- 0 7918 7800"/>
                <a:gd name="T17" fmla="*/ T16 w 1164"/>
                <a:gd name="T18" fmla="+- 0 1463 1463"/>
                <a:gd name="T19" fmla="*/ 1463 h 708"/>
                <a:gd name="T20" fmla="+- 0 8846 7800"/>
                <a:gd name="T21" fmla="*/ T20 w 1164"/>
                <a:gd name="T22" fmla="+- 0 1463 1463"/>
                <a:gd name="T23" fmla="*/ 1463 h 708"/>
                <a:gd name="T24" fmla="+- 0 8892 7800"/>
                <a:gd name="T25" fmla="*/ T24 w 1164"/>
                <a:gd name="T26" fmla="+- 0 1472 1463"/>
                <a:gd name="T27" fmla="*/ 1472 h 708"/>
                <a:gd name="T28" fmla="+- 0 8929 7800"/>
                <a:gd name="T29" fmla="*/ T28 w 1164"/>
                <a:gd name="T30" fmla="+- 0 1497 1463"/>
                <a:gd name="T31" fmla="*/ 1497 h 708"/>
                <a:gd name="T32" fmla="+- 0 8955 7800"/>
                <a:gd name="T33" fmla="*/ T32 w 1164"/>
                <a:gd name="T34" fmla="+- 0 1535 1463"/>
                <a:gd name="T35" fmla="*/ 1535 h 708"/>
                <a:gd name="T36" fmla="+- 0 8964 7800"/>
                <a:gd name="T37" fmla="*/ T36 w 1164"/>
                <a:gd name="T38" fmla="+- 0 1581 1463"/>
                <a:gd name="T39" fmla="*/ 1581 h 708"/>
                <a:gd name="T40" fmla="+- 0 8964 7800"/>
                <a:gd name="T41" fmla="*/ T40 w 1164"/>
                <a:gd name="T42" fmla="+- 0 2053 1463"/>
                <a:gd name="T43" fmla="*/ 2053 h 708"/>
                <a:gd name="T44" fmla="+- 0 8955 7800"/>
                <a:gd name="T45" fmla="*/ T44 w 1164"/>
                <a:gd name="T46" fmla="+- 0 2099 1463"/>
                <a:gd name="T47" fmla="*/ 2099 h 708"/>
                <a:gd name="T48" fmla="+- 0 8929 7800"/>
                <a:gd name="T49" fmla="*/ T48 w 1164"/>
                <a:gd name="T50" fmla="+- 0 2136 1463"/>
                <a:gd name="T51" fmla="*/ 2136 h 708"/>
                <a:gd name="T52" fmla="+- 0 8892 7800"/>
                <a:gd name="T53" fmla="*/ T52 w 1164"/>
                <a:gd name="T54" fmla="+- 0 2162 1463"/>
                <a:gd name="T55" fmla="*/ 2162 h 708"/>
                <a:gd name="T56" fmla="+- 0 8846 7800"/>
                <a:gd name="T57" fmla="*/ T56 w 1164"/>
                <a:gd name="T58" fmla="+- 0 2171 1463"/>
                <a:gd name="T59" fmla="*/ 2171 h 708"/>
                <a:gd name="T60" fmla="+- 0 7918 7800"/>
                <a:gd name="T61" fmla="*/ T60 w 1164"/>
                <a:gd name="T62" fmla="+- 0 2171 1463"/>
                <a:gd name="T63" fmla="*/ 2171 h 708"/>
                <a:gd name="T64" fmla="+- 0 7872 7800"/>
                <a:gd name="T65" fmla="*/ T64 w 1164"/>
                <a:gd name="T66" fmla="+- 0 2162 1463"/>
                <a:gd name="T67" fmla="*/ 2162 h 708"/>
                <a:gd name="T68" fmla="+- 0 7835 7800"/>
                <a:gd name="T69" fmla="*/ T68 w 1164"/>
                <a:gd name="T70" fmla="+- 0 2136 1463"/>
                <a:gd name="T71" fmla="*/ 2136 h 708"/>
                <a:gd name="T72" fmla="+- 0 7809 7800"/>
                <a:gd name="T73" fmla="*/ T72 w 1164"/>
                <a:gd name="T74" fmla="+- 0 2099 1463"/>
                <a:gd name="T75" fmla="*/ 2099 h 708"/>
                <a:gd name="T76" fmla="+- 0 7800 7800"/>
                <a:gd name="T77" fmla="*/ T76 w 1164"/>
                <a:gd name="T78" fmla="+- 0 2053 1463"/>
                <a:gd name="T79" fmla="*/ 2053 h 708"/>
                <a:gd name="T80" fmla="+- 0 7800 7800"/>
                <a:gd name="T81" fmla="*/ T80 w 1164"/>
                <a:gd name="T82" fmla="+- 0 1581 1463"/>
                <a:gd name="T83" fmla="*/ 1581 h 70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164" h="708">
                  <a:moveTo>
                    <a:pt x="0" y="118"/>
                  </a:moveTo>
                  <a:lnTo>
                    <a:pt x="9" y="72"/>
                  </a:lnTo>
                  <a:lnTo>
                    <a:pt x="35" y="34"/>
                  </a:lnTo>
                  <a:lnTo>
                    <a:pt x="72" y="9"/>
                  </a:lnTo>
                  <a:lnTo>
                    <a:pt x="118" y="0"/>
                  </a:lnTo>
                  <a:lnTo>
                    <a:pt x="1046" y="0"/>
                  </a:lnTo>
                  <a:lnTo>
                    <a:pt x="1092" y="9"/>
                  </a:lnTo>
                  <a:lnTo>
                    <a:pt x="1129" y="34"/>
                  </a:lnTo>
                  <a:lnTo>
                    <a:pt x="1155" y="72"/>
                  </a:lnTo>
                  <a:lnTo>
                    <a:pt x="1164" y="118"/>
                  </a:lnTo>
                  <a:lnTo>
                    <a:pt x="1164" y="590"/>
                  </a:lnTo>
                  <a:lnTo>
                    <a:pt x="1155" y="636"/>
                  </a:lnTo>
                  <a:lnTo>
                    <a:pt x="1129" y="673"/>
                  </a:lnTo>
                  <a:lnTo>
                    <a:pt x="1092" y="699"/>
                  </a:lnTo>
                  <a:lnTo>
                    <a:pt x="1046" y="708"/>
                  </a:lnTo>
                  <a:lnTo>
                    <a:pt x="118" y="708"/>
                  </a:lnTo>
                  <a:lnTo>
                    <a:pt x="72" y="699"/>
                  </a:lnTo>
                  <a:lnTo>
                    <a:pt x="35" y="673"/>
                  </a:lnTo>
                  <a:lnTo>
                    <a:pt x="9" y="636"/>
                  </a:lnTo>
                  <a:lnTo>
                    <a:pt x="0" y="590"/>
                  </a:lnTo>
                  <a:lnTo>
                    <a:pt x="0" y="118"/>
                  </a:lnTo>
                  <a:close/>
                </a:path>
              </a:pathLst>
            </a:custGeom>
            <a:noFill/>
            <a:ln w="25400">
              <a:solidFill>
                <a:srgbClr val="F79546"/>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11" name="Freeform 3">
              <a:extLst>
                <a:ext uri="{FF2B5EF4-FFF2-40B4-BE49-F238E27FC236}">
                  <a16:creationId xmlns:a16="http://schemas.microsoft.com/office/drawing/2014/main" id="{06E3DC79-1047-4C3E-9FFE-9D375676F0A3}"/>
                </a:ext>
              </a:extLst>
            </p:cNvPr>
            <p:cNvSpPr>
              <a:spLocks/>
            </p:cNvSpPr>
            <p:nvPr/>
          </p:nvSpPr>
          <p:spPr bwMode="auto">
            <a:xfrm>
              <a:off x="8672" y="1788"/>
              <a:ext cx="503" cy="408"/>
            </a:xfrm>
            <a:custGeom>
              <a:avLst/>
              <a:gdLst>
                <a:gd name="T0" fmla="+- 0 8950 8672"/>
                <a:gd name="T1" fmla="*/ T0 w 503"/>
                <a:gd name="T2" fmla="+- 0 1788 1788"/>
                <a:gd name="T3" fmla="*/ 1788 h 408"/>
                <a:gd name="T4" fmla="+- 0 8672 8672"/>
                <a:gd name="T5" fmla="*/ T4 w 503"/>
                <a:gd name="T6" fmla="+- 0 1894 1788"/>
                <a:gd name="T7" fmla="*/ 1894 h 408"/>
                <a:gd name="T8" fmla="+- 0 8778 8672"/>
                <a:gd name="T9" fmla="*/ T8 w 503"/>
                <a:gd name="T10" fmla="+- 0 2171 1788"/>
                <a:gd name="T11" fmla="*/ 2171 h 408"/>
                <a:gd name="T12" fmla="+- 0 8821 8672"/>
                <a:gd name="T13" fmla="*/ T12 w 503"/>
                <a:gd name="T14" fmla="+- 0 2076 1788"/>
                <a:gd name="T15" fmla="*/ 2076 h 408"/>
                <a:gd name="T16" fmla="+- 0 9089 8672"/>
                <a:gd name="T17" fmla="*/ T16 w 503"/>
                <a:gd name="T18" fmla="+- 0 2196 1788"/>
                <a:gd name="T19" fmla="*/ 2196 h 408"/>
                <a:gd name="T20" fmla="+- 0 9175 8672"/>
                <a:gd name="T21" fmla="*/ T20 w 503"/>
                <a:gd name="T22" fmla="+- 0 2004 1788"/>
                <a:gd name="T23" fmla="*/ 2004 h 408"/>
                <a:gd name="T24" fmla="+- 0 8907 8672"/>
                <a:gd name="T25" fmla="*/ T24 w 503"/>
                <a:gd name="T26" fmla="+- 0 1884 1788"/>
                <a:gd name="T27" fmla="*/ 1884 h 408"/>
                <a:gd name="T28" fmla="+- 0 8950 8672"/>
                <a:gd name="T29" fmla="*/ T28 w 503"/>
                <a:gd name="T30" fmla="+- 0 1788 1788"/>
                <a:gd name="T31" fmla="*/ 1788 h 408"/>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503" h="408">
                  <a:moveTo>
                    <a:pt x="278" y="0"/>
                  </a:moveTo>
                  <a:lnTo>
                    <a:pt x="0" y="106"/>
                  </a:lnTo>
                  <a:lnTo>
                    <a:pt x="106" y="383"/>
                  </a:lnTo>
                  <a:lnTo>
                    <a:pt x="149" y="288"/>
                  </a:lnTo>
                  <a:lnTo>
                    <a:pt x="417" y="408"/>
                  </a:lnTo>
                  <a:lnTo>
                    <a:pt x="503" y="216"/>
                  </a:lnTo>
                  <a:lnTo>
                    <a:pt x="235" y="96"/>
                  </a:lnTo>
                  <a:lnTo>
                    <a:pt x="278" y="0"/>
                  </a:lnTo>
                  <a:close/>
                </a:path>
              </a:pathLst>
            </a:custGeom>
            <a:solidFill>
              <a:srgbClr val="4F81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TW" altLang="en-US"/>
            </a:p>
          </p:txBody>
        </p:sp>
        <p:sp>
          <p:nvSpPr>
            <p:cNvPr id="12" name="Freeform 2">
              <a:extLst>
                <a:ext uri="{FF2B5EF4-FFF2-40B4-BE49-F238E27FC236}">
                  <a16:creationId xmlns:a16="http://schemas.microsoft.com/office/drawing/2014/main" id="{E6507523-71F3-48B1-8A0B-2DA97C79E277}"/>
                </a:ext>
              </a:extLst>
            </p:cNvPr>
            <p:cNvSpPr>
              <a:spLocks/>
            </p:cNvSpPr>
            <p:nvPr/>
          </p:nvSpPr>
          <p:spPr bwMode="auto">
            <a:xfrm>
              <a:off x="8672" y="1788"/>
              <a:ext cx="503" cy="408"/>
            </a:xfrm>
            <a:custGeom>
              <a:avLst/>
              <a:gdLst>
                <a:gd name="T0" fmla="+- 0 9089 8672"/>
                <a:gd name="T1" fmla="*/ T0 w 503"/>
                <a:gd name="T2" fmla="+- 0 2196 1788"/>
                <a:gd name="T3" fmla="*/ 2196 h 408"/>
                <a:gd name="T4" fmla="+- 0 8821 8672"/>
                <a:gd name="T5" fmla="*/ T4 w 503"/>
                <a:gd name="T6" fmla="+- 0 2076 1788"/>
                <a:gd name="T7" fmla="*/ 2076 h 408"/>
                <a:gd name="T8" fmla="+- 0 8778 8672"/>
                <a:gd name="T9" fmla="*/ T8 w 503"/>
                <a:gd name="T10" fmla="+- 0 2171 1788"/>
                <a:gd name="T11" fmla="*/ 2171 h 408"/>
                <a:gd name="T12" fmla="+- 0 8672 8672"/>
                <a:gd name="T13" fmla="*/ T12 w 503"/>
                <a:gd name="T14" fmla="+- 0 1894 1788"/>
                <a:gd name="T15" fmla="*/ 1894 h 408"/>
                <a:gd name="T16" fmla="+- 0 8950 8672"/>
                <a:gd name="T17" fmla="*/ T16 w 503"/>
                <a:gd name="T18" fmla="+- 0 1788 1788"/>
                <a:gd name="T19" fmla="*/ 1788 h 408"/>
                <a:gd name="T20" fmla="+- 0 8907 8672"/>
                <a:gd name="T21" fmla="*/ T20 w 503"/>
                <a:gd name="T22" fmla="+- 0 1884 1788"/>
                <a:gd name="T23" fmla="*/ 1884 h 408"/>
                <a:gd name="T24" fmla="+- 0 9175 8672"/>
                <a:gd name="T25" fmla="*/ T24 w 503"/>
                <a:gd name="T26" fmla="+- 0 2004 1788"/>
                <a:gd name="T27" fmla="*/ 2004 h 408"/>
                <a:gd name="T28" fmla="+- 0 9089 8672"/>
                <a:gd name="T29" fmla="*/ T28 w 503"/>
                <a:gd name="T30" fmla="+- 0 2196 1788"/>
                <a:gd name="T31" fmla="*/ 2196 h 408"/>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503" h="408">
                  <a:moveTo>
                    <a:pt x="417" y="408"/>
                  </a:moveTo>
                  <a:lnTo>
                    <a:pt x="149" y="288"/>
                  </a:lnTo>
                  <a:lnTo>
                    <a:pt x="106" y="383"/>
                  </a:lnTo>
                  <a:lnTo>
                    <a:pt x="0" y="106"/>
                  </a:lnTo>
                  <a:lnTo>
                    <a:pt x="278" y="0"/>
                  </a:lnTo>
                  <a:lnTo>
                    <a:pt x="235" y="96"/>
                  </a:lnTo>
                  <a:lnTo>
                    <a:pt x="503" y="216"/>
                  </a:lnTo>
                  <a:lnTo>
                    <a:pt x="417" y="408"/>
                  </a:lnTo>
                </a:path>
              </a:pathLst>
            </a:custGeom>
            <a:noFill/>
            <a:ln w="25400">
              <a:solidFill>
                <a:srgbClr val="385D89"/>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grpSp>
      <p:sp>
        <p:nvSpPr>
          <p:cNvPr id="13" name="Rectangle 15">
            <a:extLst>
              <a:ext uri="{FF2B5EF4-FFF2-40B4-BE49-F238E27FC236}">
                <a16:creationId xmlns:a16="http://schemas.microsoft.com/office/drawing/2014/main" id="{28CF6C17-F5B9-4E78-9B10-AC6AC05BE64A}"/>
              </a:ext>
            </a:extLst>
          </p:cNvPr>
          <p:cNvSpPr>
            <a:spLocks noChangeArrowheads="1"/>
          </p:cNvSpPr>
          <p:nvPr/>
        </p:nvSpPr>
        <p:spPr bwMode="auto">
          <a:xfrm>
            <a:off x="2724150" y="36195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a:p>
        </p:txBody>
      </p:sp>
      <p:sp>
        <p:nvSpPr>
          <p:cNvPr id="14" name="Rectangle 16">
            <a:extLst>
              <a:ext uri="{FF2B5EF4-FFF2-40B4-BE49-F238E27FC236}">
                <a16:creationId xmlns:a16="http://schemas.microsoft.com/office/drawing/2014/main" id="{A0912FAD-6EC0-480C-83F3-FF4DBCC414B6}"/>
              </a:ext>
            </a:extLst>
          </p:cNvPr>
          <p:cNvSpPr>
            <a:spLocks noChangeArrowheads="1"/>
          </p:cNvSpPr>
          <p:nvPr/>
        </p:nvSpPr>
        <p:spPr bwMode="auto">
          <a:xfrm>
            <a:off x="122244" y="2238493"/>
            <a:ext cx="10597773" cy="338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TW" altLang="zh-TW" sz="2800" b="0" i="0" u="none" strike="noStrike" cap="none" normalizeH="0" baseline="0" dirty="0">
                <a:ln>
                  <a:noFill/>
                </a:ln>
                <a:solidFill>
                  <a:schemeClr val="tx1"/>
                </a:solidFill>
                <a:effectLst/>
                <a:latin typeface="標楷體" panose="03000509000000000000" pitchFamily="65" charset="-120"/>
                <a:ea typeface="標楷體" panose="03000509000000000000" pitchFamily="65" charset="-120"/>
                <a:cs typeface="SimSun" panose="02010600030101010101" pitchFamily="2" charset="-122"/>
              </a:rPr>
              <a:t/>
            </a:r>
            <a:br>
              <a:rPr kumimoji="0" lang="zh-TW" altLang="zh-TW" sz="2800" b="0" i="0" u="none" strike="noStrike" cap="none" normalizeH="0" baseline="0" dirty="0">
                <a:ln>
                  <a:noFill/>
                </a:ln>
                <a:solidFill>
                  <a:schemeClr val="tx1"/>
                </a:solidFill>
                <a:effectLst/>
                <a:latin typeface="標楷體" panose="03000509000000000000" pitchFamily="65" charset="-120"/>
                <a:ea typeface="標楷體" panose="03000509000000000000" pitchFamily="65" charset="-120"/>
                <a:cs typeface="SimSun" panose="02010600030101010101" pitchFamily="2" charset="-122"/>
              </a:rPr>
            </a:br>
            <a:r>
              <a:rPr lang="zh-TW" altLang="en-US" sz="2800" dirty="0">
                <a:latin typeface="標楷體" panose="03000509000000000000" pitchFamily="65" charset="-120"/>
                <a:ea typeface="標楷體" panose="03000509000000000000" pitchFamily="65" charset="-120"/>
                <a:cs typeface="SimSun" panose="02010600030101010101" pitchFamily="2" charset="-122"/>
              </a:rPr>
              <a:t>確認上傳後</a:t>
            </a:r>
            <a:r>
              <a:rPr kumimoji="0" lang="zh-TW" altLang="en-US" sz="2800" b="0" i="0" u="none" strike="noStrike" cap="none" normalizeH="0" baseline="0" dirty="0">
                <a:ln>
                  <a:noFill/>
                </a:ln>
                <a:solidFill>
                  <a:schemeClr val="tx1"/>
                </a:solidFill>
                <a:effectLst/>
                <a:latin typeface="標楷體" panose="03000509000000000000" pitchFamily="65" charset="-120"/>
                <a:ea typeface="標楷體" panose="03000509000000000000" pitchFamily="65" charset="-120"/>
                <a:cs typeface="SimSun" panose="02010600030101010101" pitchFamily="2" charset="-122"/>
              </a:rPr>
              <a:t>，會出現此視窗，點選「確認」。</a:t>
            </a:r>
            <a:endParaRPr kumimoji="0" lang="en-US" altLang="zh-TW" sz="2800" b="0" i="0" u="none" strike="noStrike" cap="none" normalizeH="0" baseline="0" dirty="0">
              <a:ln>
                <a:noFill/>
              </a:ln>
              <a:solidFill>
                <a:schemeClr val="tx1"/>
              </a:solidFill>
              <a:effectLst/>
              <a:latin typeface="標楷體" panose="03000509000000000000" pitchFamily="65" charset="-120"/>
              <a:ea typeface="標楷體" panose="03000509000000000000" pitchFamily="65" charset="-120"/>
              <a:cs typeface="SimSun"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zh-TW" sz="2800" dirty="0">
              <a:latin typeface="標楷體" panose="03000509000000000000" pitchFamily="65" charset="-120"/>
              <a:ea typeface="標楷體" panose="03000509000000000000" pitchFamily="65" charset="-12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zh-TW" altLang="en-US" sz="2800" b="0" i="0" u="none" strike="noStrike" cap="none" normalizeH="0" baseline="0" dirty="0">
              <a:ln>
                <a:noFill/>
              </a:ln>
              <a:solidFill>
                <a:schemeClr val="tx1"/>
              </a:solidFill>
              <a:effectLst/>
              <a:latin typeface="標楷體" panose="03000509000000000000" pitchFamily="65" charset="-120"/>
              <a:ea typeface="標楷體" panose="03000509000000000000" pitchFamily="65" charset="-12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TW" sz="2800" b="0" i="0" u="none" strike="noStrike" cap="none" normalizeH="0" baseline="0" dirty="0">
              <a:ln>
                <a:noFill/>
              </a:ln>
              <a:solidFill>
                <a:schemeClr val="tx1"/>
              </a:solidFill>
              <a:effectLst/>
              <a:latin typeface="標楷體" panose="03000509000000000000" pitchFamily="65" charset="-120"/>
              <a:ea typeface="標楷體" panose="03000509000000000000" pitchFamily="65" charset="-12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TW" altLang="en-US" sz="2800" b="0" i="0" u="none" strike="noStrike" cap="none" normalizeH="0" baseline="0" dirty="0">
                <a:ln>
                  <a:noFill/>
                </a:ln>
                <a:solidFill>
                  <a:schemeClr val="tx1"/>
                </a:solidFill>
                <a:effectLst/>
                <a:latin typeface="標楷體" panose="03000509000000000000" pitchFamily="65" charset="-120"/>
                <a:ea typeface="標楷體" panose="03000509000000000000" pitchFamily="65" charset="-120"/>
                <a:cs typeface="SimSun" panose="02010600030101010101" pitchFamily="2" charset="-122"/>
              </a:rPr>
              <a:t>點選完「確認」後，會再出現以下視窗，需再點選一次「確認」，</a:t>
            </a:r>
            <a:endParaRPr kumimoji="0" lang="en-US" altLang="zh-TW" sz="2800" b="0" i="0" u="none" strike="noStrike" cap="none" normalizeH="0" baseline="0" dirty="0">
              <a:ln>
                <a:noFill/>
              </a:ln>
              <a:solidFill>
                <a:schemeClr val="tx1"/>
              </a:solidFill>
              <a:effectLst/>
              <a:latin typeface="標楷體" panose="03000509000000000000" pitchFamily="65" charset="-120"/>
              <a:ea typeface="標楷體" panose="03000509000000000000" pitchFamily="65" charset="-120"/>
              <a:cs typeface="SimSun"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TW" altLang="en-US" sz="2800" b="0" i="0" u="none" strike="noStrike" cap="none" normalizeH="0" baseline="0" dirty="0">
                <a:ln>
                  <a:noFill/>
                </a:ln>
                <a:solidFill>
                  <a:schemeClr val="tx1"/>
                </a:solidFill>
                <a:effectLst/>
                <a:latin typeface="標楷體" panose="03000509000000000000" pitchFamily="65" charset="-120"/>
                <a:ea typeface="標楷體" panose="03000509000000000000" pitchFamily="65" charset="-120"/>
                <a:cs typeface="SimSun" panose="02010600030101010101" pitchFamily="2" charset="-122"/>
              </a:rPr>
              <a:t>即完成送委員檢視。</a:t>
            </a:r>
            <a:endParaRPr kumimoji="0" lang="zh-TW" altLang="en-US" sz="2800" b="0" i="0" u="none" strike="noStrike" cap="none" normalizeH="0" baseline="0" dirty="0">
              <a:ln>
                <a:noFill/>
              </a:ln>
              <a:solidFill>
                <a:schemeClr val="tx1"/>
              </a:solidFill>
              <a:effectLst/>
              <a:latin typeface="標楷體" panose="03000509000000000000" pitchFamily="65" charset="-120"/>
              <a:ea typeface="標楷體" panose="03000509000000000000" pitchFamily="65" charset="-12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zh-TW" altLang="en-US" sz="1800" b="0" i="0" u="none" strike="noStrike" cap="none" normalizeH="0" baseline="0" dirty="0">
              <a:ln>
                <a:noFill/>
              </a:ln>
              <a:solidFill>
                <a:schemeClr val="tx1"/>
              </a:solidFill>
              <a:effectLst/>
              <a:latin typeface="Arial" panose="020B0604020202020204" pitchFamily="34" charset="0"/>
            </a:endParaRPr>
          </a:p>
        </p:txBody>
      </p:sp>
      <p:sp>
        <p:nvSpPr>
          <p:cNvPr id="15" name="Rectangle 17">
            <a:extLst>
              <a:ext uri="{FF2B5EF4-FFF2-40B4-BE49-F238E27FC236}">
                <a16:creationId xmlns:a16="http://schemas.microsoft.com/office/drawing/2014/main" id="{1A8105B2-4384-406C-8899-167F592616D1}"/>
              </a:ext>
            </a:extLst>
          </p:cNvPr>
          <p:cNvSpPr>
            <a:spLocks noChangeArrowheads="1"/>
          </p:cNvSpPr>
          <p:nvPr/>
        </p:nvSpPr>
        <p:spPr bwMode="auto">
          <a:xfrm>
            <a:off x="2724150" y="40782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t/>
            </a:r>
            <a:b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br>
            <a:endParaRPr kumimoji="0" lang="zh-TW" altLang="zh-TW" sz="1800" b="0" i="0" u="none" strike="noStrike" cap="none" normalizeH="0" baseline="0">
              <a:ln>
                <a:noFill/>
              </a:ln>
              <a:solidFill>
                <a:schemeClr val="tx1"/>
              </a:solidFill>
              <a:effectLst/>
              <a:latin typeface="Arial" panose="020B0604020202020204" pitchFamily="34" charset="0"/>
            </a:endParaRPr>
          </a:p>
        </p:txBody>
      </p:sp>
      <p:sp>
        <p:nvSpPr>
          <p:cNvPr id="20" name="文字方塊 19">
            <a:extLst>
              <a:ext uri="{FF2B5EF4-FFF2-40B4-BE49-F238E27FC236}">
                <a16:creationId xmlns:a16="http://schemas.microsoft.com/office/drawing/2014/main" id="{16EEA2F9-CD3E-421D-B785-CF13F9CEA092}"/>
              </a:ext>
            </a:extLst>
          </p:cNvPr>
          <p:cNvSpPr txBox="1"/>
          <p:nvPr/>
        </p:nvSpPr>
        <p:spPr>
          <a:xfrm>
            <a:off x="122244" y="1246100"/>
            <a:ext cx="4372707" cy="1261884"/>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endParaRPr lang="en-US" altLang="zh-TW" sz="2800" b="1" dirty="0">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Step3-</a:t>
            </a:r>
            <a:r>
              <a:rPr lang="zh-TW" altLang="en-US" sz="2400" dirty="0">
                <a:solidFill>
                  <a:srgbClr val="FF0000"/>
                </a:solidFill>
                <a:latin typeface="標楷體" panose="03000509000000000000" pitchFamily="65" charset="-120"/>
                <a:ea typeface="標楷體" panose="03000509000000000000" pitchFamily="65" charset="-120"/>
              </a:rPr>
              <a:t>上傳</a:t>
            </a:r>
            <a:r>
              <a:rPr lang="zh-TW" altLang="en-US" sz="2400" dirty="0">
                <a:latin typeface="標楷體" panose="03000509000000000000" pitchFamily="65" charset="-120"/>
                <a:ea typeface="標楷體" panose="03000509000000000000" pitchFamily="65" charset="-120"/>
              </a:rPr>
              <a:t>課程計畫</a:t>
            </a:r>
            <a:endParaRPr lang="en-US" altLang="zh-TW" sz="2400" dirty="0">
              <a:solidFill>
                <a:srgbClr val="FF0000"/>
              </a:solidFill>
              <a:latin typeface="標楷體" panose="03000509000000000000" pitchFamily="65" charset="-120"/>
              <a:ea typeface="標楷體" panose="03000509000000000000" pitchFamily="65" charset="-120"/>
            </a:endParaRPr>
          </a:p>
        </p:txBody>
      </p:sp>
      <p:sp>
        <p:nvSpPr>
          <p:cNvPr id="16" name="文字方塊 15">
            <a:extLst>
              <a:ext uri="{FF2B5EF4-FFF2-40B4-BE49-F238E27FC236}">
                <a16:creationId xmlns:a16="http://schemas.microsoft.com/office/drawing/2014/main" id="{B7E13734-3F0E-400A-A20D-9C677E813C5F}"/>
              </a:ext>
            </a:extLst>
          </p:cNvPr>
          <p:cNvSpPr txBox="1"/>
          <p:nvPr/>
        </p:nvSpPr>
        <p:spPr>
          <a:xfrm>
            <a:off x="122244" y="5611900"/>
            <a:ext cx="6450588" cy="738664"/>
          </a:xfrm>
          <a:prstGeom prst="rect">
            <a:avLst/>
          </a:prstGeom>
          <a:noFill/>
        </p:spPr>
        <p:txBody>
          <a:bodyPr wrap="square" rtlCol="0">
            <a:spAutoFit/>
          </a:bodyPr>
          <a:lstStyle/>
          <a:p>
            <a:r>
              <a:rPr lang="zh-TW" altLang="en-US" sz="2400" b="1" dirty="0">
                <a:solidFill>
                  <a:srgbClr val="FF0000"/>
                </a:solidFill>
                <a:highlight>
                  <a:srgbClr val="FFFF00"/>
                </a:highlight>
                <a:latin typeface="標楷體" panose="03000509000000000000" pitchFamily="65" charset="-120"/>
                <a:ea typeface="標楷體" panose="03000509000000000000" pitchFamily="65" charset="-120"/>
              </a:rPr>
              <a:t>＊上傳完畢後請再次檢視並確認檔案上傳完整。</a:t>
            </a:r>
            <a:endParaRPr lang="en-US" altLang="zh-TW" b="1" dirty="0">
              <a:solidFill>
                <a:srgbClr val="FF0000"/>
              </a:solidFill>
              <a:highlight>
                <a:srgbClr val="FFFF00"/>
              </a:highlight>
              <a:latin typeface="標楷體" panose="03000509000000000000" pitchFamily="65" charset="-120"/>
              <a:ea typeface="標楷體" panose="03000509000000000000" pitchFamily="65" charset="-120"/>
            </a:endParaRPr>
          </a:p>
          <a:p>
            <a:endParaRPr lang="zh-TW" altLang="en-US" dirty="0"/>
          </a:p>
        </p:txBody>
      </p:sp>
    </p:spTree>
    <p:extLst>
      <p:ext uri="{BB962C8B-B14F-4D97-AF65-F5344CB8AC3E}">
        <p14:creationId xmlns:p14="http://schemas.microsoft.com/office/powerpoint/2010/main" val="3501260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pic>
        <p:nvPicPr>
          <p:cNvPr id="7170" name="Picture 2">
            <a:extLst>
              <a:ext uri="{FF2B5EF4-FFF2-40B4-BE49-F238E27FC236}">
                <a16:creationId xmlns:a16="http://schemas.microsoft.com/office/drawing/2014/main" id="{17CEDD26-91D1-4785-BFD3-BDFDA81267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8630" y="1393436"/>
            <a:ext cx="3367088" cy="5146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E5EC6536-D491-4A28-86DC-419E5F3C2F3E}"/>
              </a:ext>
            </a:extLst>
          </p:cNvPr>
          <p:cNvSpPr>
            <a:spLocks noChangeArrowheads="1"/>
          </p:cNvSpPr>
          <p:nvPr/>
        </p:nvSpPr>
        <p:spPr bwMode="auto">
          <a:xfrm>
            <a:off x="4571787" y="2030247"/>
            <a:ext cx="453026" cy="2348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TW" altLang="en-US"/>
          </a:p>
        </p:txBody>
      </p:sp>
      <p:sp>
        <p:nvSpPr>
          <p:cNvPr id="10" name="文字方塊 9">
            <a:extLst>
              <a:ext uri="{FF2B5EF4-FFF2-40B4-BE49-F238E27FC236}">
                <a16:creationId xmlns:a16="http://schemas.microsoft.com/office/drawing/2014/main" id="{3BD7873A-F3DE-43DF-B213-7766BC7839A9}"/>
              </a:ext>
            </a:extLst>
          </p:cNvPr>
          <p:cNvSpPr txBox="1"/>
          <p:nvPr/>
        </p:nvSpPr>
        <p:spPr>
          <a:xfrm>
            <a:off x="360484" y="1199104"/>
            <a:ext cx="4372707" cy="1261884"/>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endParaRPr lang="en-US" altLang="zh-TW" sz="2800" b="1" dirty="0">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Step3-</a:t>
            </a:r>
            <a:r>
              <a:rPr lang="zh-TW" altLang="en-US" sz="2400" dirty="0">
                <a:solidFill>
                  <a:srgbClr val="FF0000"/>
                </a:solidFill>
                <a:latin typeface="標楷體" panose="03000509000000000000" pitchFamily="65" charset="-120"/>
                <a:ea typeface="標楷體" panose="03000509000000000000" pitchFamily="65" charset="-120"/>
              </a:rPr>
              <a:t>上傳</a:t>
            </a:r>
            <a:r>
              <a:rPr lang="zh-TW" altLang="en-US" sz="2400" dirty="0">
                <a:latin typeface="標楷體" panose="03000509000000000000" pitchFamily="65" charset="-120"/>
                <a:ea typeface="標楷體" panose="03000509000000000000" pitchFamily="65" charset="-120"/>
              </a:rPr>
              <a:t>課程計畫</a:t>
            </a:r>
            <a:endParaRPr lang="en-US" altLang="zh-TW" sz="2400" dirty="0">
              <a:solidFill>
                <a:srgbClr val="FF0000"/>
              </a:solidFill>
              <a:latin typeface="標楷體" panose="03000509000000000000" pitchFamily="65" charset="-120"/>
              <a:ea typeface="標楷體" panose="03000509000000000000" pitchFamily="65" charset="-120"/>
            </a:endParaRPr>
          </a:p>
        </p:txBody>
      </p:sp>
      <p:sp>
        <p:nvSpPr>
          <p:cNvPr id="11" name="矩形 10">
            <a:extLst>
              <a:ext uri="{FF2B5EF4-FFF2-40B4-BE49-F238E27FC236}">
                <a16:creationId xmlns:a16="http://schemas.microsoft.com/office/drawing/2014/main" id="{4A9AAE0D-32FE-4F97-B7EC-F526F2C1DAB1}"/>
              </a:ext>
            </a:extLst>
          </p:cNvPr>
          <p:cNvSpPr/>
          <p:nvPr/>
        </p:nvSpPr>
        <p:spPr>
          <a:xfrm>
            <a:off x="141293" y="2492892"/>
            <a:ext cx="4715379" cy="4154984"/>
          </a:xfrm>
          <a:prstGeom prst="rect">
            <a:avLst/>
          </a:prstGeom>
        </p:spPr>
        <p:txBody>
          <a:bodyPr wrap="square">
            <a:spAutoFit/>
          </a:bodyPr>
          <a:lstStyle/>
          <a:p>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依據出現之表格上傳檔案</a:t>
            </a:r>
            <a:endParaRPr lang="en-US" altLang="zh-TW" sz="2400" dirty="0">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上傳後指標項目會呈現綠底框</a:t>
            </a:r>
            <a:endParaRPr lang="en-US" altLang="zh-TW" sz="2400" dirty="0">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全部上傳後，請確認所有指</a:t>
            </a:r>
            <a:endParaRPr lang="en-US" altLang="zh-TW" sz="2400" dirty="0">
              <a:latin typeface="標楷體" panose="03000509000000000000" pitchFamily="65" charset="-120"/>
              <a:ea typeface="標楷體" panose="03000509000000000000" pitchFamily="65" charset="-120"/>
            </a:endParaRPr>
          </a:p>
          <a:p>
            <a:pPr indent="171450"/>
            <a:r>
              <a:rPr lang="zh-TW" altLang="en-US" sz="2400" dirty="0">
                <a:latin typeface="標楷體" panose="03000509000000000000" pitchFamily="65" charset="-120"/>
                <a:ea typeface="標楷體" panose="03000509000000000000" pitchFamily="65" charset="-120"/>
              </a:rPr>
              <a:t>標呈現綠底框，再點選下方</a:t>
            </a:r>
            <a:endParaRPr lang="en-US" altLang="zh-TW" sz="2400" dirty="0">
              <a:latin typeface="標楷體" panose="03000509000000000000" pitchFamily="65" charset="-120"/>
              <a:ea typeface="標楷體" panose="03000509000000000000" pitchFamily="65" charset="-120"/>
            </a:endParaRPr>
          </a:p>
          <a:p>
            <a:pPr indent="171450"/>
            <a:r>
              <a:rPr lang="zh-TW" altLang="en-US" sz="2400" dirty="0">
                <a:latin typeface="標楷體" panose="03000509000000000000" pitchFamily="65" charset="-120"/>
                <a:ea typeface="標楷體" panose="03000509000000000000" pitchFamily="65" charset="-120"/>
              </a:rPr>
              <a:t>紅底框「已完成計畫表格」</a:t>
            </a:r>
            <a:endParaRPr lang="en-US" altLang="zh-TW" sz="2400" dirty="0">
              <a:latin typeface="標楷體" panose="03000509000000000000" pitchFamily="65" charset="-120"/>
              <a:ea typeface="標楷體" panose="03000509000000000000" pitchFamily="65" charset="-120"/>
            </a:endParaRPr>
          </a:p>
          <a:p>
            <a:pPr indent="171450"/>
            <a:r>
              <a:rPr lang="zh-TW" altLang="en-US" sz="2400" dirty="0">
                <a:latin typeface="標楷體" panose="03000509000000000000" pitchFamily="65" charset="-120"/>
                <a:ea typeface="標楷體" panose="03000509000000000000" pitchFamily="65" charset="-120"/>
              </a:rPr>
              <a:t>，確認送出</a:t>
            </a:r>
            <a:endParaRPr lang="en-US" altLang="zh-TW" sz="2400" dirty="0">
              <a:latin typeface="標楷體" panose="03000509000000000000" pitchFamily="65" charset="-120"/>
              <a:ea typeface="標楷體" panose="03000509000000000000" pitchFamily="65" charset="-120"/>
            </a:endParaRPr>
          </a:p>
          <a:p>
            <a:r>
              <a:rPr lang="zh-TW" altLang="en-US" sz="2400" b="1" dirty="0">
                <a:solidFill>
                  <a:srgbClr val="FF0000"/>
                </a:solidFill>
                <a:highlight>
                  <a:srgbClr val="FFFF00"/>
                </a:highlight>
                <a:latin typeface="標楷體" panose="03000509000000000000" pitchFamily="65" charset="-120"/>
                <a:ea typeface="標楷體" panose="03000509000000000000" pitchFamily="65" charset="-120"/>
              </a:rPr>
              <a:t>＊一但確認送出，檔案即無法再更正，需待複核作業才能修改。</a:t>
            </a:r>
            <a:endParaRPr lang="en-US" altLang="zh-TW" sz="2400" b="1" dirty="0">
              <a:solidFill>
                <a:srgbClr val="FF0000"/>
              </a:solidFill>
              <a:highlight>
                <a:srgbClr val="FFFF00"/>
              </a:highlight>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p:txBody>
      </p:sp>
      <p:pic>
        <p:nvPicPr>
          <p:cNvPr id="7175" name="Picture 7">
            <a:extLst>
              <a:ext uri="{FF2B5EF4-FFF2-40B4-BE49-F238E27FC236}">
                <a16:creationId xmlns:a16="http://schemas.microsoft.com/office/drawing/2014/main" id="{A763D7E2-5FF0-4296-A811-DB165BF382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4446" y="1393436"/>
            <a:ext cx="3857070" cy="5146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矩形: 圓角 12">
            <a:extLst>
              <a:ext uri="{FF2B5EF4-FFF2-40B4-BE49-F238E27FC236}">
                <a16:creationId xmlns:a16="http://schemas.microsoft.com/office/drawing/2014/main" id="{DAF5914C-1E46-4172-B3D4-FB273892E610}"/>
              </a:ext>
            </a:extLst>
          </p:cNvPr>
          <p:cNvSpPr/>
          <p:nvPr/>
        </p:nvSpPr>
        <p:spPr>
          <a:xfrm>
            <a:off x="110209" y="3945125"/>
            <a:ext cx="4253469" cy="15093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cxnSp>
        <p:nvCxnSpPr>
          <p:cNvPr id="15" name="直線單箭頭接點 14">
            <a:extLst>
              <a:ext uri="{FF2B5EF4-FFF2-40B4-BE49-F238E27FC236}">
                <a16:creationId xmlns:a16="http://schemas.microsoft.com/office/drawing/2014/main" id="{077C52EC-F86C-4546-8B06-476F1D8B0C53}"/>
              </a:ext>
            </a:extLst>
          </p:cNvPr>
          <p:cNvCxnSpPr>
            <a:cxnSpLocks/>
          </p:cNvCxnSpPr>
          <p:nvPr/>
        </p:nvCxnSpPr>
        <p:spPr>
          <a:xfrm>
            <a:off x="4394762" y="4997990"/>
            <a:ext cx="5181164" cy="134830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矩形: 圓角 17">
            <a:extLst>
              <a:ext uri="{FF2B5EF4-FFF2-40B4-BE49-F238E27FC236}">
                <a16:creationId xmlns:a16="http://schemas.microsoft.com/office/drawing/2014/main" id="{29CA8415-1E23-4D00-B325-ABC7CA50A9AA}"/>
              </a:ext>
            </a:extLst>
          </p:cNvPr>
          <p:cNvSpPr/>
          <p:nvPr/>
        </p:nvSpPr>
        <p:spPr>
          <a:xfrm>
            <a:off x="141293" y="3224715"/>
            <a:ext cx="4253469" cy="46598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cxnSp>
        <p:nvCxnSpPr>
          <p:cNvPr id="19" name="直線單箭頭接點 18">
            <a:extLst>
              <a:ext uri="{FF2B5EF4-FFF2-40B4-BE49-F238E27FC236}">
                <a16:creationId xmlns:a16="http://schemas.microsoft.com/office/drawing/2014/main" id="{44FF24C1-97EE-4123-AA20-2F926ABB9BBF}"/>
              </a:ext>
            </a:extLst>
          </p:cNvPr>
          <p:cNvCxnSpPr>
            <a:cxnSpLocks/>
            <a:stCxn id="18" idx="3"/>
          </p:cNvCxnSpPr>
          <p:nvPr/>
        </p:nvCxnSpPr>
        <p:spPr>
          <a:xfrm flipV="1">
            <a:off x="4394762" y="1885066"/>
            <a:ext cx="6406588" cy="15726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矩形: 圓角 20">
            <a:extLst>
              <a:ext uri="{FF2B5EF4-FFF2-40B4-BE49-F238E27FC236}">
                <a16:creationId xmlns:a16="http://schemas.microsoft.com/office/drawing/2014/main" id="{444DBDF7-43A2-4D55-92CE-5BF350DD639F}"/>
              </a:ext>
            </a:extLst>
          </p:cNvPr>
          <p:cNvSpPr/>
          <p:nvPr/>
        </p:nvSpPr>
        <p:spPr>
          <a:xfrm>
            <a:off x="116432" y="2532334"/>
            <a:ext cx="4253469" cy="56060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cxnSp>
        <p:nvCxnSpPr>
          <p:cNvPr id="22" name="直線單箭頭接點 21">
            <a:extLst>
              <a:ext uri="{FF2B5EF4-FFF2-40B4-BE49-F238E27FC236}">
                <a16:creationId xmlns:a16="http://schemas.microsoft.com/office/drawing/2014/main" id="{5FB55CBB-8272-492C-88FF-B2D2621F04E8}"/>
              </a:ext>
            </a:extLst>
          </p:cNvPr>
          <p:cNvCxnSpPr>
            <a:cxnSpLocks/>
            <a:stCxn id="21" idx="3"/>
          </p:cNvCxnSpPr>
          <p:nvPr/>
        </p:nvCxnSpPr>
        <p:spPr>
          <a:xfrm flipV="1">
            <a:off x="4369901" y="2508515"/>
            <a:ext cx="2227885" cy="30412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Angela 張韶涵- 「還記得嗎青春搖滾版」官方歌詞版MV ＊ - YouTube">
            <a:extLst>
              <a:ext uri="{FF2B5EF4-FFF2-40B4-BE49-F238E27FC236}">
                <a16:creationId xmlns:a16="http://schemas.microsoft.com/office/drawing/2014/main" id="{8F6E2992-4A6E-4E01-8518-5AC1AF3B03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209" y="421405"/>
            <a:ext cx="11846002" cy="576133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7">
            <a:extLst>
              <a:ext uri="{FF2B5EF4-FFF2-40B4-BE49-F238E27FC236}">
                <a16:creationId xmlns:a16="http://schemas.microsoft.com/office/drawing/2014/main" id="{6A1987E4-5157-4387-B0F1-53A6DA85976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6918" t="90520" r="21205" b="-2029"/>
          <a:stretch/>
        </p:blipFill>
        <p:spPr bwMode="auto">
          <a:xfrm>
            <a:off x="3599422" y="4391896"/>
            <a:ext cx="4375024" cy="1604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字方塊 2">
            <a:extLst>
              <a:ext uri="{FF2B5EF4-FFF2-40B4-BE49-F238E27FC236}">
                <a16:creationId xmlns:a16="http://schemas.microsoft.com/office/drawing/2014/main" id="{D25E08C9-7F11-42F1-8D94-F77C790E4689}"/>
              </a:ext>
            </a:extLst>
          </p:cNvPr>
          <p:cNvSpPr txBox="1"/>
          <p:nvPr/>
        </p:nvSpPr>
        <p:spPr>
          <a:xfrm>
            <a:off x="6085160" y="3823009"/>
            <a:ext cx="4813328" cy="707886"/>
          </a:xfrm>
          <a:prstGeom prst="rect">
            <a:avLst/>
          </a:prstGeom>
          <a:noFill/>
        </p:spPr>
        <p:txBody>
          <a:bodyPr wrap="square" rtlCol="0">
            <a:spAutoFit/>
          </a:bodyPr>
          <a:lstStyle/>
          <a:p>
            <a:r>
              <a:rPr lang="zh-TW" altLang="en-US" sz="4000" dirty="0">
                <a:solidFill>
                  <a:srgbClr val="FF0000"/>
                </a:solidFill>
                <a:highlight>
                  <a:srgbClr val="FFFF00"/>
                </a:highlight>
                <a:latin typeface="標楷體" panose="03000509000000000000" pitchFamily="65" charset="-120"/>
                <a:ea typeface="標楷體" panose="03000509000000000000" pitchFamily="65" charset="-120"/>
              </a:rPr>
              <a:t>千萬不能按</a:t>
            </a:r>
            <a:r>
              <a:rPr lang="en-US" altLang="zh-TW" sz="4000" dirty="0">
                <a:solidFill>
                  <a:srgbClr val="FF0000"/>
                </a:solidFill>
                <a:highlight>
                  <a:srgbClr val="FFFF00"/>
                </a:highlight>
                <a:latin typeface="標楷體" panose="03000509000000000000" pitchFamily="65" charset="-120"/>
                <a:ea typeface="標楷體" panose="03000509000000000000" pitchFamily="65" charset="-120"/>
              </a:rPr>
              <a:t>!!!!!!!!</a:t>
            </a:r>
            <a:endParaRPr lang="zh-TW" altLang="en-US" sz="4000" dirty="0">
              <a:solidFill>
                <a:srgbClr val="FF0000"/>
              </a:solidFill>
              <a:highlight>
                <a:srgbClr val="FFFF00"/>
              </a:highlight>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199504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sp>
        <p:nvSpPr>
          <p:cNvPr id="13" name="Rectangle 15">
            <a:extLst>
              <a:ext uri="{FF2B5EF4-FFF2-40B4-BE49-F238E27FC236}">
                <a16:creationId xmlns:a16="http://schemas.microsoft.com/office/drawing/2014/main" id="{28CF6C17-F5B9-4E78-9B10-AC6AC05BE64A}"/>
              </a:ext>
            </a:extLst>
          </p:cNvPr>
          <p:cNvSpPr>
            <a:spLocks noChangeArrowheads="1"/>
          </p:cNvSpPr>
          <p:nvPr/>
        </p:nvSpPr>
        <p:spPr bwMode="auto">
          <a:xfrm>
            <a:off x="2724150" y="36195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a:p>
        </p:txBody>
      </p:sp>
      <p:sp>
        <p:nvSpPr>
          <p:cNvPr id="15" name="Rectangle 17">
            <a:extLst>
              <a:ext uri="{FF2B5EF4-FFF2-40B4-BE49-F238E27FC236}">
                <a16:creationId xmlns:a16="http://schemas.microsoft.com/office/drawing/2014/main" id="{1A8105B2-4384-406C-8899-167F592616D1}"/>
              </a:ext>
            </a:extLst>
          </p:cNvPr>
          <p:cNvSpPr>
            <a:spLocks noChangeArrowheads="1"/>
          </p:cNvSpPr>
          <p:nvPr/>
        </p:nvSpPr>
        <p:spPr bwMode="auto">
          <a:xfrm>
            <a:off x="2724150" y="40782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t/>
            </a:r>
            <a:b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br>
            <a:endParaRPr kumimoji="0" lang="zh-TW" altLang="zh-TW" sz="1800" b="0" i="0" u="none" strike="noStrike" cap="none" normalizeH="0" baseline="0">
              <a:ln>
                <a:noFill/>
              </a:ln>
              <a:solidFill>
                <a:schemeClr val="tx1"/>
              </a:solidFill>
              <a:effectLst/>
              <a:latin typeface="Arial" panose="020B0604020202020204" pitchFamily="34" charset="0"/>
            </a:endParaRPr>
          </a:p>
        </p:txBody>
      </p:sp>
      <p:sp>
        <p:nvSpPr>
          <p:cNvPr id="21" name="文字方塊 20">
            <a:extLst>
              <a:ext uri="{FF2B5EF4-FFF2-40B4-BE49-F238E27FC236}">
                <a16:creationId xmlns:a16="http://schemas.microsoft.com/office/drawing/2014/main" id="{A1D95F83-747E-4AE1-A83C-5C5F81C9C95B}"/>
              </a:ext>
            </a:extLst>
          </p:cNvPr>
          <p:cNvSpPr txBox="1"/>
          <p:nvPr/>
        </p:nvSpPr>
        <p:spPr>
          <a:xfrm>
            <a:off x="211015" y="1499562"/>
            <a:ext cx="4372707" cy="1261884"/>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endParaRPr lang="en-US" altLang="zh-TW" sz="2800" b="1" dirty="0">
              <a:latin typeface="標楷體" panose="03000509000000000000" pitchFamily="65" charset="-120"/>
              <a:ea typeface="標楷體" panose="03000509000000000000" pitchFamily="65" charset="-120"/>
            </a:endParaRPr>
          </a:p>
          <a:p>
            <a:endParaRPr lang="en-US" altLang="zh-TW" sz="2400" dirty="0">
              <a:solidFill>
                <a:srgbClr val="FF0000"/>
              </a:solidFill>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Step4-</a:t>
            </a:r>
            <a:r>
              <a:rPr lang="zh-TW" altLang="en-US" sz="2400" dirty="0">
                <a:latin typeface="標楷體" panose="03000509000000000000" pitchFamily="65" charset="-120"/>
                <a:ea typeface="標楷體" panose="03000509000000000000" pitchFamily="65" charset="-120"/>
              </a:rPr>
              <a:t>依據</a:t>
            </a:r>
            <a:r>
              <a:rPr lang="zh-TW" altLang="en-US" sz="2400" b="1" dirty="0">
                <a:latin typeface="標楷體" panose="03000509000000000000" pitchFamily="65" charset="-120"/>
                <a:ea typeface="標楷體" panose="03000509000000000000" pitchFamily="65" charset="-120"/>
              </a:rPr>
              <a:t>核備結果</a:t>
            </a:r>
            <a:r>
              <a:rPr lang="zh-TW" altLang="en-US" sz="2400" dirty="0">
                <a:latin typeface="標楷體" panose="03000509000000000000" pitchFamily="65" charset="-120"/>
                <a:ea typeface="標楷體" panose="03000509000000000000" pitchFamily="65" charset="-120"/>
              </a:rPr>
              <a:t>進行修正</a:t>
            </a:r>
            <a:endParaRPr lang="zh-TW" altLang="en-US" sz="2400" dirty="0">
              <a:solidFill>
                <a:srgbClr val="FF0000"/>
              </a:solidFill>
              <a:latin typeface="標楷體" panose="03000509000000000000" pitchFamily="65" charset="-120"/>
              <a:ea typeface="標楷體" panose="03000509000000000000" pitchFamily="65" charset="-120"/>
            </a:endParaRPr>
          </a:p>
        </p:txBody>
      </p:sp>
      <p:sp>
        <p:nvSpPr>
          <p:cNvPr id="3" name="矩形 2">
            <a:extLst>
              <a:ext uri="{FF2B5EF4-FFF2-40B4-BE49-F238E27FC236}">
                <a16:creationId xmlns:a16="http://schemas.microsoft.com/office/drawing/2014/main" id="{20493714-61E0-488B-A7A8-D940B881911E}"/>
              </a:ext>
            </a:extLst>
          </p:cNvPr>
          <p:cNvSpPr/>
          <p:nvPr/>
        </p:nvSpPr>
        <p:spPr>
          <a:xfrm>
            <a:off x="211015" y="3087846"/>
            <a:ext cx="4923693" cy="1200329"/>
          </a:xfrm>
          <a:prstGeom prst="rect">
            <a:avLst/>
          </a:prstGeom>
        </p:spPr>
        <p:txBody>
          <a:bodyPr wrap="square">
            <a:spAutoFit/>
          </a:bodyPr>
          <a:lstStyle/>
          <a:p>
            <a:r>
              <a:rPr lang="zh-TW" altLang="zh-TW" sz="2400" dirty="0">
                <a:latin typeface="標楷體" panose="03000509000000000000" pitchFamily="65" charset="-120"/>
                <a:ea typeface="標楷體" panose="03000509000000000000" pitchFamily="65" charset="-120"/>
              </a:rPr>
              <a:t>點選「</a:t>
            </a:r>
            <a:r>
              <a:rPr lang="zh-TW" altLang="en-US" sz="2400" dirty="0">
                <a:latin typeface="標楷體" panose="03000509000000000000" pitchFamily="65" charset="-120"/>
                <a:ea typeface="標楷體" panose="03000509000000000000" pitchFamily="65" charset="-120"/>
              </a:rPr>
              <a:t>公告事項</a:t>
            </a:r>
            <a:r>
              <a:rPr lang="zh-TW" altLang="zh-TW" sz="2400" dirty="0">
                <a:latin typeface="標楷體" panose="03000509000000000000" pitchFamily="65" charset="-120"/>
                <a:ea typeface="標楷體" panose="03000509000000000000" pitchFamily="65" charset="-120"/>
              </a:rPr>
              <a:t>」，下方</a:t>
            </a:r>
            <a:r>
              <a:rPr lang="zh-TW" altLang="en-US" sz="2400" dirty="0">
                <a:latin typeface="標楷體" panose="03000509000000000000" pitchFamily="65" charset="-120"/>
                <a:ea typeface="標楷體" panose="03000509000000000000" pitchFamily="65" charset="-120"/>
              </a:rPr>
              <a:t>會出現「課程計畫檢視近況」，以此檢視課程計畫為</a:t>
            </a:r>
            <a:r>
              <a:rPr lang="zh-TW" altLang="en-US" sz="2400" b="1" dirty="0">
                <a:highlight>
                  <a:srgbClr val="FFFF00"/>
                </a:highlight>
                <a:latin typeface="標楷體" panose="03000509000000000000" pitchFamily="65" charset="-120"/>
                <a:ea typeface="標楷體" panose="03000509000000000000" pitchFamily="65" charset="-120"/>
              </a:rPr>
              <a:t>待修正</a:t>
            </a:r>
            <a:r>
              <a:rPr lang="zh-TW" altLang="en-US" sz="2400" dirty="0">
                <a:latin typeface="標楷體" panose="03000509000000000000" pitchFamily="65" charset="-120"/>
                <a:ea typeface="標楷體" panose="03000509000000000000" pitchFamily="65" charset="-120"/>
              </a:rPr>
              <a:t>或</a:t>
            </a:r>
            <a:r>
              <a:rPr lang="zh-TW" altLang="en-US" sz="2400" b="1" dirty="0">
                <a:highlight>
                  <a:srgbClr val="FFFF00"/>
                </a:highlight>
                <a:latin typeface="標楷體" panose="03000509000000000000" pitchFamily="65" charset="-120"/>
                <a:ea typeface="標楷體" panose="03000509000000000000" pitchFamily="65" charset="-120"/>
              </a:rPr>
              <a:t>通過</a:t>
            </a:r>
          </a:p>
        </p:txBody>
      </p:sp>
      <p:pic>
        <p:nvPicPr>
          <p:cNvPr id="1028" name="Picture 4">
            <a:extLst>
              <a:ext uri="{FF2B5EF4-FFF2-40B4-BE49-F238E27FC236}">
                <a16:creationId xmlns:a16="http://schemas.microsoft.com/office/drawing/2014/main" id="{1EF478F6-0E02-47C0-B1C6-941D50446B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4707" y="1435894"/>
            <a:ext cx="6576647" cy="5199022"/>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圓角 9">
            <a:extLst>
              <a:ext uri="{FF2B5EF4-FFF2-40B4-BE49-F238E27FC236}">
                <a16:creationId xmlns:a16="http://schemas.microsoft.com/office/drawing/2014/main" id="{D937E37A-55C8-4D35-A6A3-2CCF308BD17C}"/>
              </a:ext>
            </a:extLst>
          </p:cNvPr>
          <p:cNvSpPr/>
          <p:nvPr/>
        </p:nvSpPr>
        <p:spPr>
          <a:xfrm>
            <a:off x="1068936" y="3116180"/>
            <a:ext cx="1533591" cy="35852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
        <p:nvSpPr>
          <p:cNvPr id="11" name="矩形: 圓角 10">
            <a:extLst>
              <a:ext uri="{FF2B5EF4-FFF2-40B4-BE49-F238E27FC236}">
                <a16:creationId xmlns:a16="http://schemas.microsoft.com/office/drawing/2014/main" id="{A2B2F0E8-CB38-44C4-8903-343DC146B051}"/>
              </a:ext>
            </a:extLst>
          </p:cNvPr>
          <p:cNvSpPr/>
          <p:nvPr/>
        </p:nvSpPr>
        <p:spPr>
          <a:xfrm>
            <a:off x="338104" y="3509876"/>
            <a:ext cx="2915050" cy="35852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cxnSp>
        <p:nvCxnSpPr>
          <p:cNvPr id="12" name="直線單箭頭接點 11">
            <a:extLst>
              <a:ext uri="{FF2B5EF4-FFF2-40B4-BE49-F238E27FC236}">
                <a16:creationId xmlns:a16="http://schemas.microsoft.com/office/drawing/2014/main" id="{D715BB1A-8C7D-43B8-B5C0-EAB72F903611}"/>
              </a:ext>
            </a:extLst>
          </p:cNvPr>
          <p:cNvCxnSpPr>
            <a:cxnSpLocks/>
            <a:stCxn id="10" idx="3"/>
          </p:cNvCxnSpPr>
          <p:nvPr/>
        </p:nvCxnSpPr>
        <p:spPr>
          <a:xfrm>
            <a:off x="2602527" y="3295443"/>
            <a:ext cx="3003051" cy="5056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單箭頭接點 13">
            <a:extLst>
              <a:ext uri="{FF2B5EF4-FFF2-40B4-BE49-F238E27FC236}">
                <a16:creationId xmlns:a16="http://schemas.microsoft.com/office/drawing/2014/main" id="{6A4CA771-9196-411F-915D-7D7F5E6A7496}"/>
              </a:ext>
            </a:extLst>
          </p:cNvPr>
          <p:cNvCxnSpPr>
            <a:cxnSpLocks/>
          </p:cNvCxnSpPr>
          <p:nvPr/>
        </p:nvCxnSpPr>
        <p:spPr>
          <a:xfrm>
            <a:off x="3265484" y="3692881"/>
            <a:ext cx="2269678" cy="7711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矩形: 圓角 15">
            <a:extLst>
              <a:ext uri="{FF2B5EF4-FFF2-40B4-BE49-F238E27FC236}">
                <a16:creationId xmlns:a16="http://schemas.microsoft.com/office/drawing/2014/main" id="{271321C0-7812-4F56-AF20-C94F05D5AFF5}"/>
              </a:ext>
            </a:extLst>
          </p:cNvPr>
          <p:cNvSpPr/>
          <p:nvPr/>
        </p:nvSpPr>
        <p:spPr>
          <a:xfrm>
            <a:off x="9510577" y="3288156"/>
            <a:ext cx="1575005" cy="1843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 name="圓角矩形 3"/>
          <p:cNvSpPr/>
          <p:nvPr/>
        </p:nvSpPr>
        <p:spPr>
          <a:xfrm>
            <a:off x="5459767" y="4793942"/>
            <a:ext cx="621437" cy="1953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7" name="圓角矩形 16"/>
          <p:cNvSpPr/>
          <p:nvPr/>
        </p:nvSpPr>
        <p:spPr>
          <a:xfrm>
            <a:off x="5993905" y="5798598"/>
            <a:ext cx="621437" cy="1953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8" name="圓角矩形 17"/>
          <p:cNvSpPr/>
          <p:nvPr/>
        </p:nvSpPr>
        <p:spPr>
          <a:xfrm>
            <a:off x="5459767" y="6297227"/>
            <a:ext cx="621437" cy="1953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634262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sp>
        <p:nvSpPr>
          <p:cNvPr id="13" name="Rectangle 15">
            <a:extLst>
              <a:ext uri="{FF2B5EF4-FFF2-40B4-BE49-F238E27FC236}">
                <a16:creationId xmlns:a16="http://schemas.microsoft.com/office/drawing/2014/main" id="{28CF6C17-F5B9-4E78-9B10-AC6AC05BE64A}"/>
              </a:ext>
            </a:extLst>
          </p:cNvPr>
          <p:cNvSpPr>
            <a:spLocks noChangeArrowheads="1"/>
          </p:cNvSpPr>
          <p:nvPr/>
        </p:nvSpPr>
        <p:spPr bwMode="auto">
          <a:xfrm>
            <a:off x="2724150" y="36195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a:p>
        </p:txBody>
      </p:sp>
      <p:sp>
        <p:nvSpPr>
          <p:cNvPr id="15" name="Rectangle 17">
            <a:extLst>
              <a:ext uri="{FF2B5EF4-FFF2-40B4-BE49-F238E27FC236}">
                <a16:creationId xmlns:a16="http://schemas.microsoft.com/office/drawing/2014/main" id="{1A8105B2-4384-406C-8899-167F592616D1}"/>
              </a:ext>
            </a:extLst>
          </p:cNvPr>
          <p:cNvSpPr>
            <a:spLocks noChangeArrowheads="1"/>
          </p:cNvSpPr>
          <p:nvPr/>
        </p:nvSpPr>
        <p:spPr bwMode="auto">
          <a:xfrm>
            <a:off x="2724150" y="40782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t/>
            </a:r>
            <a:b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br>
            <a:endParaRPr kumimoji="0" lang="zh-TW" altLang="zh-TW" sz="1800" b="0" i="0" u="none" strike="noStrike" cap="none" normalizeH="0" baseline="0">
              <a:ln>
                <a:noFill/>
              </a:ln>
              <a:solidFill>
                <a:schemeClr val="tx1"/>
              </a:solidFill>
              <a:effectLst/>
              <a:latin typeface="Arial" panose="020B0604020202020204" pitchFamily="34" charset="0"/>
            </a:endParaRPr>
          </a:p>
        </p:txBody>
      </p:sp>
      <p:sp>
        <p:nvSpPr>
          <p:cNvPr id="21" name="文字方塊 20">
            <a:extLst>
              <a:ext uri="{FF2B5EF4-FFF2-40B4-BE49-F238E27FC236}">
                <a16:creationId xmlns:a16="http://schemas.microsoft.com/office/drawing/2014/main" id="{A1D95F83-747E-4AE1-A83C-5C5F81C9C95B}"/>
              </a:ext>
            </a:extLst>
          </p:cNvPr>
          <p:cNvSpPr txBox="1"/>
          <p:nvPr/>
        </p:nvSpPr>
        <p:spPr>
          <a:xfrm>
            <a:off x="211015" y="1499562"/>
            <a:ext cx="4372707" cy="1261884"/>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endParaRPr lang="en-US" altLang="zh-TW" sz="2800" b="1" dirty="0">
              <a:latin typeface="標楷體" panose="03000509000000000000" pitchFamily="65" charset="-120"/>
              <a:ea typeface="標楷體" panose="03000509000000000000" pitchFamily="65" charset="-120"/>
            </a:endParaRPr>
          </a:p>
          <a:p>
            <a:endParaRPr lang="en-US" altLang="zh-TW" sz="2400" dirty="0">
              <a:solidFill>
                <a:srgbClr val="FF0000"/>
              </a:solidFill>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Step4-</a:t>
            </a:r>
            <a:r>
              <a:rPr lang="zh-TW" altLang="en-US" sz="2400" dirty="0">
                <a:latin typeface="標楷體" panose="03000509000000000000" pitchFamily="65" charset="-120"/>
                <a:ea typeface="標楷體" panose="03000509000000000000" pitchFamily="65" charset="-120"/>
              </a:rPr>
              <a:t>依據核備結果</a:t>
            </a:r>
            <a:r>
              <a:rPr lang="zh-TW" altLang="en-US" sz="2400" b="1" dirty="0">
                <a:latin typeface="標楷體" panose="03000509000000000000" pitchFamily="65" charset="-120"/>
                <a:ea typeface="標楷體" panose="03000509000000000000" pitchFamily="65" charset="-120"/>
              </a:rPr>
              <a:t>進行修正</a:t>
            </a:r>
            <a:endParaRPr lang="zh-TW" altLang="en-US" sz="2400" b="1" dirty="0">
              <a:solidFill>
                <a:srgbClr val="FF0000"/>
              </a:solidFill>
              <a:latin typeface="標楷體" panose="03000509000000000000" pitchFamily="65" charset="-120"/>
              <a:ea typeface="標楷體" panose="03000509000000000000" pitchFamily="65" charset="-120"/>
            </a:endParaRPr>
          </a:p>
        </p:txBody>
      </p:sp>
      <p:pic>
        <p:nvPicPr>
          <p:cNvPr id="1027" name="Picture 3">
            <a:extLst>
              <a:ext uri="{FF2B5EF4-FFF2-40B4-BE49-F238E27FC236}">
                <a16:creationId xmlns:a16="http://schemas.microsoft.com/office/drawing/2014/main" id="{774F8329-3477-4054-A6E4-A729573FD3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488" y="1499562"/>
            <a:ext cx="6501464" cy="4825999"/>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a:extLst>
              <a:ext uri="{FF2B5EF4-FFF2-40B4-BE49-F238E27FC236}">
                <a16:creationId xmlns:a16="http://schemas.microsoft.com/office/drawing/2014/main" id="{20493714-61E0-488B-A7A8-D940B881911E}"/>
              </a:ext>
            </a:extLst>
          </p:cNvPr>
          <p:cNvSpPr/>
          <p:nvPr/>
        </p:nvSpPr>
        <p:spPr>
          <a:xfrm>
            <a:off x="211015" y="3087846"/>
            <a:ext cx="4923693" cy="1200329"/>
          </a:xfrm>
          <a:prstGeom prst="rect">
            <a:avLst/>
          </a:prstGeom>
        </p:spPr>
        <p:txBody>
          <a:bodyPr wrap="square">
            <a:spAutoFit/>
          </a:bodyPr>
          <a:lstStyle/>
          <a:p>
            <a:r>
              <a:rPr lang="zh-TW" altLang="zh-TW" sz="2400" dirty="0">
                <a:latin typeface="標楷體" panose="03000509000000000000" pitchFamily="65" charset="-120"/>
                <a:ea typeface="標楷體" panose="03000509000000000000" pitchFamily="65" charset="-120"/>
              </a:rPr>
              <a:t>點選「</a:t>
            </a:r>
            <a:r>
              <a:rPr lang="en-US" altLang="zh-TW" sz="2400" dirty="0">
                <a:latin typeface="標楷體" panose="03000509000000000000" pitchFamily="65" charset="-120"/>
                <a:ea typeface="標楷體" panose="03000509000000000000" pitchFamily="65" charset="-120"/>
              </a:rPr>
              <a:t>4.</a:t>
            </a:r>
            <a:r>
              <a:rPr lang="zh-TW" altLang="zh-TW" sz="2400" dirty="0">
                <a:latin typeface="標楷體" panose="03000509000000000000" pitchFamily="65" charset="-120"/>
                <a:ea typeface="標楷體" panose="03000509000000000000" pitchFamily="65" charset="-120"/>
              </a:rPr>
              <a:t>修正建議」，下方會跑出各類班型修正建議</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黑底框</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，點選欲檢視的班型。</a:t>
            </a:r>
            <a:endParaRPr lang="zh-TW" altLang="en-US" sz="2400" dirty="0">
              <a:latin typeface="標楷體" panose="03000509000000000000" pitchFamily="65" charset="-120"/>
              <a:ea typeface="標楷體" panose="03000509000000000000" pitchFamily="65" charset="-120"/>
            </a:endParaRPr>
          </a:p>
        </p:txBody>
      </p:sp>
      <p:sp>
        <p:nvSpPr>
          <p:cNvPr id="8" name="矩形: 圓角 7">
            <a:extLst>
              <a:ext uri="{FF2B5EF4-FFF2-40B4-BE49-F238E27FC236}">
                <a16:creationId xmlns:a16="http://schemas.microsoft.com/office/drawing/2014/main" id="{EB0A8260-98AE-4FE2-A765-0A03C4550E11}"/>
              </a:ext>
            </a:extLst>
          </p:cNvPr>
          <p:cNvSpPr/>
          <p:nvPr/>
        </p:nvSpPr>
        <p:spPr>
          <a:xfrm>
            <a:off x="9840248" y="3779826"/>
            <a:ext cx="1478782" cy="1327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圓角矩形 8"/>
          <p:cNvSpPr/>
          <p:nvPr/>
        </p:nvSpPr>
        <p:spPr>
          <a:xfrm>
            <a:off x="6446666" y="5043997"/>
            <a:ext cx="621437" cy="1953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637035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sp>
        <p:nvSpPr>
          <p:cNvPr id="13" name="Rectangle 15">
            <a:extLst>
              <a:ext uri="{FF2B5EF4-FFF2-40B4-BE49-F238E27FC236}">
                <a16:creationId xmlns:a16="http://schemas.microsoft.com/office/drawing/2014/main" id="{28CF6C17-F5B9-4E78-9B10-AC6AC05BE64A}"/>
              </a:ext>
            </a:extLst>
          </p:cNvPr>
          <p:cNvSpPr>
            <a:spLocks noChangeArrowheads="1"/>
          </p:cNvSpPr>
          <p:nvPr/>
        </p:nvSpPr>
        <p:spPr bwMode="auto">
          <a:xfrm>
            <a:off x="2724150" y="36195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a:p>
        </p:txBody>
      </p:sp>
      <p:sp>
        <p:nvSpPr>
          <p:cNvPr id="15" name="Rectangle 17">
            <a:extLst>
              <a:ext uri="{FF2B5EF4-FFF2-40B4-BE49-F238E27FC236}">
                <a16:creationId xmlns:a16="http://schemas.microsoft.com/office/drawing/2014/main" id="{1A8105B2-4384-406C-8899-167F592616D1}"/>
              </a:ext>
            </a:extLst>
          </p:cNvPr>
          <p:cNvSpPr>
            <a:spLocks noChangeArrowheads="1"/>
          </p:cNvSpPr>
          <p:nvPr/>
        </p:nvSpPr>
        <p:spPr bwMode="auto">
          <a:xfrm>
            <a:off x="2724150" y="40782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t/>
            </a:r>
            <a:b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br>
            <a:endParaRPr kumimoji="0" lang="zh-TW" altLang="zh-TW" sz="1800" b="0" i="0" u="none" strike="noStrike" cap="none" normalizeH="0" baseline="0">
              <a:ln>
                <a:noFill/>
              </a:ln>
              <a:solidFill>
                <a:schemeClr val="tx1"/>
              </a:solidFill>
              <a:effectLst/>
              <a:latin typeface="Arial" panose="020B0604020202020204" pitchFamily="34" charset="0"/>
            </a:endParaRPr>
          </a:p>
        </p:txBody>
      </p:sp>
      <p:pic>
        <p:nvPicPr>
          <p:cNvPr id="2050" name="Picture 2">
            <a:extLst>
              <a:ext uri="{FF2B5EF4-FFF2-40B4-BE49-F238E27FC236}">
                <a16:creationId xmlns:a16="http://schemas.microsoft.com/office/drawing/2014/main" id="{D479DB02-80A2-49F7-BE87-0ACE205284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7440" y="1783169"/>
            <a:ext cx="7293494" cy="4587062"/>
          </a:xfrm>
          <a:prstGeom prst="rect">
            <a:avLst/>
          </a:prstGeom>
          <a:noFill/>
          <a:extLst>
            <a:ext uri="{909E8E84-426E-40DD-AFC4-6F175D3DCCD1}">
              <a14:hiddenFill xmlns:a14="http://schemas.microsoft.com/office/drawing/2010/main">
                <a:solidFill>
                  <a:srgbClr val="FFFFFF"/>
                </a:solidFill>
              </a14:hiddenFill>
            </a:ext>
          </a:extLst>
        </p:spPr>
      </p:pic>
      <p:sp>
        <p:nvSpPr>
          <p:cNvPr id="6" name="文字方塊 5">
            <a:extLst>
              <a:ext uri="{FF2B5EF4-FFF2-40B4-BE49-F238E27FC236}">
                <a16:creationId xmlns:a16="http://schemas.microsoft.com/office/drawing/2014/main" id="{328173FD-6B76-41EB-A1EF-0B290CBB9D09}"/>
              </a:ext>
            </a:extLst>
          </p:cNvPr>
          <p:cNvSpPr txBox="1"/>
          <p:nvPr/>
        </p:nvSpPr>
        <p:spPr>
          <a:xfrm>
            <a:off x="211015" y="1499562"/>
            <a:ext cx="4372707" cy="1261884"/>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endParaRPr lang="en-US" altLang="zh-TW" sz="2800" b="1" dirty="0">
              <a:latin typeface="標楷體" panose="03000509000000000000" pitchFamily="65" charset="-120"/>
              <a:ea typeface="標楷體" panose="03000509000000000000" pitchFamily="65" charset="-120"/>
            </a:endParaRPr>
          </a:p>
          <a:p>
            <a:endParaRPr lang="en-US" altLang="zh-TW" sz="2400" dirty="0">
              <a:solidFill>
                <a:srgbClr val="FF0000"/>
              </a:solidFill>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Step4-</a:t>
            </a:r>
            <a:r>
              <a:rPr lang="zh-TW" altLang="en-US" sz="2400" dirty="0">
                <a:latin typeface="標楷體" panose="03000509000000000000" pitchFamily="65" charset="-120"/>
                <a:ea typeface="標楷體" panose="03000509000000000000" pitchFamily="65" charset="-120"/>
              </a:rPr>
              <a:t>依據核備結果</a:t>
            </a:r>
            <a:r>
              <a:rPr lang="zh-TW" altLang="en-US" sz="2400" b="1" dirty="0">
                <a:latin typeface="標楷體" panose="03000509000000000000" pitchFamily="65" charset="-120"/>
                <a:ea typeface="標楷體" panose="03000509000000000000" pitchFamily="65" charset="-120"/>
              </a:rPr>
              <a:t>進行修正</a:t>
            </a:r>
            <a:endParaRPr lang="zh-TW" altLang="en-US" sz="2400" b="1" dirty="0">
              <a:solidFill>
                <a:srgbClr val="FF0000"/>
              </a:solidFill>
              <a:latin typeface="標楷體" panose="03000509000000000000" pitchFamily="65" charset="-120"/>
              <a:ea typeface="標楷體" panose="03000509000000000000" pitchFamily="65" charset="-120"/>
            </a:endParaRPr>
          </a:p>
        </p:txBody>
      </p:sp>
      <p:sp>
        <p:nvSpPr>
          <p:cNvPr id="7" name="文字方塊 6">
            <a:extLst>
              <a:ext uri="{FF2B5EF4-FFF2-40B4-BE49-F238E27FC236}">
                <a16:creationId xmlns:a16="http://schemas.microsoft.com/office/drawing/2014/main" id="{0F6BF4B3-D731-4FA8-B800-78CEA64C092C}"/>
              </a:ext>
            </a:extLst>
          </p:cNvPr>
          <p:cNvSpPr txBox="1"/>
          <p:nvPr/>
        </p:nvSpPr>
        <p:spPr>
          <a:xfrm>
            <a:off x="211015" y="3087846"/>
            <a:ext cx="4372707" cy="830997"/>
          </a:xfrm>
          <a:prstGeom prst="rect">
            <a:avLst/>
          </a:prstGeom>
          <a:noFill/>
        </p:spPr>
        <p:txBody>
          <a:bodyPr wrap="square" rtlCol="0">
            <a:spAutoFit/>
          </a:bodyPr>
          <a:lstStyle/>
          <a:p>
            <a:r>
              <a:rPr lang="zh-TW" altLang="en-US" sz="2400" dirty="0">
                <a:latin typeface="標楷體" panose="03000509000000000000" pitchFamily="65" charset="-120"/>
                <a:ea typeface="標楷體" panose="03000509000000000000" pitchFamily="65" charset="-120"/>
              </a:rPr>
              <a:t>於下方下拉式選單選擇欲修正指標項目</a:t>
            </a:r>
            <a:endParaRPr lang="zh-TW" altLang="en-US" sz="2400" dirty="0">
              <a:solidFill>
                <a:srgbClr val="FF0000"/>
              </a:solidFill>
              <a:latin typeface="標楷體" panose="03000509000000000000" pitchFamily="65" charset="-120"/>
              <a:ea typeface="標楷體" panose="03000509000000000000" pitchFamily="65" charset="-120"/>
            </a:endParaRPr>
          </a:p>
        </p:txBody>
      </p:sp>
      <p:sp>
        <p:nvSpPr>
          <p:cNvPr id="8" name="矩形: 圓角 7">
            <a:extLst>
              <a:ext uri="{FF2B5EF4-FFF2-40B4-BE49-F238E27FC236}">
                <a16:creationId xmlns:a16="http://schemas.microsoft.com/office/drawing/2014/main" id="{2C85DDC4-F966-4348-B7FA-6FA7DD54CE50}"/>
              </a:ext>
            </a:extLst>
          </p:cNvPr>
          <p:cNvSpPr/>
          <p:nvPr/>
        </p:nvSpPr>
        <p:spPr>
          <a:xfrm flipV="1">
            <a:off x="5995065" y="1912340"/>
            <a:ext cx="572115" cy="218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3939405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sp>
        <p:nvSpPr>
          <p:cNvPr id="13" name="Rectangle 15">
            <a:extLst>
              <a:ext uri="{FF2B5EF4-FFF2-40B4-BE49-F238E27FC236}">
                <a16:creationId xmlns:a16="http://schemas.microsoft.com/office/drawing/2014/main" id="{28CF6C17-F5B9-4E78-9B10-AC6AC05BE64A}"/>
              </a:ext>
            </a:extLst>
          </p:cNvPr>
          <p:cNvSpPr>
            <a:spLocks noChangeArrowheads="1"/>
          </p:cNvSpPr>
          <p:nvPr/>
        </p:nvSpPr>
        <p:spPr bwMode="auto">
          <a:xfrm>
            <a:off x="2724150" y="36195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a:p>
        </p:txBody>
      </p:sp>
      <p:sp>
        <p:nvSpPr>
          <p:cNvPr id="15" name="Rectangle 17">
            <a:extLst>
              <a:ext uri="{FF2B5EF4-FFF2-40B4-BE49-F238E27FC236}">
                <a16:creationId xmlns:a16="http://schemas.microsoft.com/office/drawing/2014/main" id="{1A8105B2-4384-406C-8899-167F592616D1}"/>
              </a:ext>
            </a:extLst>
          </p:cNvPr>
          <p:cNvSpPr>
            <a:spLocks noChangeArrowheads="1"/>
          </p:cNvSpPr>
          <p:nvPr/>
        </p:nvSpPr>
        <p:spPr bwMode="auto">
          <a:xfrm>
            <a:off x="2724150" y="40782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t/>
            </a:r>
            <a:b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br>
            <a:endParaRPr kumimoji="0" lang="zh-TW" altLang="zh-TW" sz="1800" b="0" i="0" u="none" strike="noStrike" cap="none" normalizeH="0" baseline="0">
              <a:ln>
                <a:noFill/>
              </a:ln>
              <a:solidFill>
                <a:schemeClr val="tx1"/>
              </a:solidFill>
              <a:effectLst/>
              <a:latin typeface="Arial" panose="020B0604020202020204" pitchFamily="34" charset="0"/>
            </a:endParaRPr>
          </a:p>
        </p:txBody>
      </p:sp>
      <p:sp>
        <p:nvSpPr>
          <p:cNvPr id="6" name="文字方塊 5">
            <a:extLst>
              <a:ext uri="{FF2B5EF4-FFF2-40B4-BE49-F238E27FC236}">
                <a16:creationId xmlns:a16="http://schemas.microsoft.com/office/drawing/2014/main" id="{328173FD-6B76-41EB-A1EF-0B290CBB9D09}"/>
              </a:ext>
            </a:extLst>
          </p:cNvPr>
          <p:cNvSpPr txBox="1"/>
          <p:nvPr/>
        </p:nvSpPr>
        <p:spPr>
          <a:xfrm>
            <a:off x="211015" y="1253375"/>
            <a:ext cx="4372707" cy="1261884"/>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endParaRPr lang="en-US" altLang="zh-TW" sz="2800" b="1" dirty="0">
              <a:latin typeface="標楷體" panose="03000509000000000000" pitchFamily="65" charset="-120"/>
              <a:ea typeface="標楷體" panose="03000509000000000000" pitchFamily="65" charset="-120"/>
            </a:endParaRPr>
          </a:p>
          <a:p>
            <a:endParaRPr lang="en-US" altLang="zh-TW" sz="2400" dirty="0">
              <a:solidFill>
                <a:srgbClr val="FF0000"/>
              </a:solidFill>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Step4-</a:t>
            </a:r>
            <a:r>
              <a:rPr lang="zh-TW" altLang="en-US" sz="2400" dirty="0">
                <a:latin typeface="標楷體" panose="03000509000000000000" pitchFamily="65" charset="-120"/>
                <a:ea typeface="標楷體" panose="03000509000000000000" pitchFamily="65" charset="-120"/>
              </a:rPr>
              <a:t>依據核備結果</a:t>
            </a:r>
            <a:r>
              <a:rPr lang="zh-TW" altLang="en-US" sz="2400" b="1" dirty="0">
                <a:latin typeface="標楷體" panose="03000509000000000000" pitchFamily="65" charset="-120"/>
                <a:ea typeface="標楷體" panose="03000509000000000000" pitchFamily="65" charset="-120"/>
              </a:rPr>
              <a:t>進行修正</a:t>
            </a:r>
            <a:endParaRPr lang="zh-TW" altLang="en-US" sz="2400" b="1" dirty="0">
              <a:solidFill>
                <a:srgbClr val="FF0000"/>
              </a:solidFill>
              <a:latin typeface="標楷體" panose="03000509000000000000" pitchFamily="65" charset="-120"/>
              <a:ea typeface="標楷體" panose="03000509000000000000" pitchFamily="65" charset="-120"/>
            </a:endParaRPr>
          </a:p>
        </p:txBody>
      </p:sp>
      <p:pic>
        <p:nvPicPr>
          <p:cNvPr id="4" name="圖片 3">
            <a:extLst>
              <a:ext uri="{FF2B5EF4-FFF2-40B4-BE49-F238E27FC236}">
                <a16:creationId xmlns:a16="http://schemas.microsoft.com/office/drawing/2014/main" id="{C58E24D2-0FB5-4EA0-B7A8-F58143FDFD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0297" y="1527373"/>
            <a:ext cx="6880688" cy="4931142"/>
          </a:xfrm>
          <a:prstGeom prst="rect">
            <a:avLst/>
          </a:prstGeom>
        </p:spPr>
      </p:pic>
      <p:sp>
        <p:nvSpPr>
          <p:cNvPr id="5" name="矩形 4">
            <a:extLst>
              <a:ext uri="{FF2B5EF4-FFF2-40B4-BE49-F238E27FC236}">
                <a16:creationId xmlns:a16="http://schemas.microsoft.com/office/drawing/2014/main" id="{F382BC45-A112-43F8-9153-0578A440CB7A}"/>
              </a:ext>
            </a:extLst>
          </p:cNvPr>
          <p:cNvSpPr/>
          <p:nvPr/>
        </p:nvSpPr>
        <p:spPr>
          <a:xfrm>
            <a:off x="279509" y="3188580"/>
            <a:ext cx="4889282" cy="2308324"/>
          </a:xfrm>
          <a:prstGeom prst="rect">
            <a:avLst/>
          </a:prstGeom>
        </p:spPr>
        <p:txBody>
          <a:bodyPr wrap="square">
            <a:spAutoFit/>
          </a:bodyPr>
          <a:lstStyle/>
          <a:p>
            <a:r>
              <a:rPr lang="zh-TW" altLang="zh-TW" sz="2400" dirty="0">
                <a:latin typeface="標楷體" panose="03000509000000000000" pitchFamily="65" charset="-120"/>
                <a:ea typeface="標楷體" panose="03000509000000000000" pitchFamily="65" charset="-120"/>
              </a:rPr>
              <a:t>往下滑動，「課程計畫檢視對話」可看到上傳的歷程、委員所給的建議及退回的歷程。</a:t>
            </a:r>
            <a:endParaRPr lang="en-US" altLang="zh-TW" sz="2400" dirty="0">
              <a:latin typeface="標楷體" panose="03000509000000000000" pitchFamily="65" charset="-120"/>
              <a:ea typeface="標楷體" panose="03000509000000000000" pitchFamily="65" charset="-120"/>
            </a:endParaRPr>
          </a:p>
          <a:p>
            <a:r>
              <a:rPr lang="zh-TW" altLang="en-US" sz="2400" dirty="0">
                <a:latin typeface="標楷體" panose="03000509000000000000" pitchFamily="65" charset="-120"/>
                <a:ea typeface="標楷體" panose="03000509000000000000" pitchFamily="65" charset="-120"/>
              </a:rPr>
              <a:t>學校端可於此視窗紅色框中，與委員直接對話，任意點一下紅框外空白處即送出。</a:t>
            </a:r>
          </a:p>
        </p:txBody>
      </p:sp>
    </p:spTree>
    <p:extLst>
      <p:ext uri="{BB962C8B-B14F-4D97-AF65-F5344CB8AC3E}">
        <p14:creationId xmlns:p14="http://schemas.microsoft.com/office/powerpoint/2010/main" val="4266237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sp>
        <p:nvSpPr>
          <p:cNvPr id="13" name="Rectangle 15">
            <a:extLst>
              <a:ext uri="{FF2B5EF4-FFF2-40B4-BE49-F238E27FC236}">
                <a16:creationId xmlns:a16="http://schemas.microsoft.com/office/drawing/2014/main" id="{28CF6C17-F5B9-4E78-9B10-AC6AC05BE64A}"/>
              </a:ext>
            </a:extLst>
          </p:cNvPr>
          <p:cNvSpPr>
            <a:spLocks noChangeArrowheads="1"/>
          </p:cNvSpPr>
          <p:nvPr/>
        </p:nvSpPr>
        <p:spPr bwMode="auto">
          <a:xfrm>
            <a:off x="2724150" y="36195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a:p>
        </p:txBody>
      </p:sp>
      <p:sp>
        <p:nvSpPr>
          <p:cNvPr id="15" name="Rectangle 17">
            <a:extLst>
              <a:ext uri="{FF2B5EF4-FFF2-40B4-BE49-F238E27FC236}">
                <a16:creationId xmlns:a16="http://schemas.microsoft.com/office/drawing/2014/main" id="{1A8105B2-4384-406C-8899-167F592616D1}"/>
              </a:ext>
            </a:extLst>
          </p:cNvPr>
          <p:cNvSpPr>
            <a:spLocks noChangeArrowheads="1"/>
          </p:cNvSpPr>
          <p:nvPr/>
        </p:nvSpPr>
        <p:spPr bwMode="auto">
          <a:xfrm>
            <a:off x="2724150" y="40782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t/>
            </a:r>
            <a:b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br>
            <a:endParaRPr kumimoji="0" lang="zh-TW" altLang="zh-TW" sz="1800" b="0" i="0" u="none" strike="noStrike" cap="none" normalizeH="0" baseline="0">
              <a:ln>
                <a:noFill/>
              </a:ln>
              <a:solidFill>
                <a:schemeClr val="tx1"/>
              </a:solidFill>
              <a:effectLst/>
              <a:latin typeface="Arial" panose="020B0604020202020204" pitchFamily="34" charset="0"/>
            </a:endParaRPr>
          </a:p>
        </p:txBody>
      </p:sp>
      <p:sp>
        <p:nvSpPr>
          <p:cNvPr id="6" name="文字方塊 5">
            <a:extLst>
              <a:ext uri="{FF2B5EF4-FFF2-40B4-BE49-F238E27FC236}">
                <a16:creationId xmlns:a16="http://schemas.microsoft.com/office/drawing/2014/main" id="{328173FD-6B76-41EB-A1EF-0B290CBB9D09}"/>
              </a:ext>
            </a:extLst>
          </p:cNvPr>
          <p:cNvSpPr txBox="1"/>
          <p:nvPr/>
        </p:nvSpPr>
        <p:spPr>
          <a:xfrm>
            <a:off x="211015" y="1253375"/>
            <a:ext cx="4372707" cy="1261884"/>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endParaRPr lang="en-US" altLang="zh-TW" sz="2800" b="1" dirty="0">
              <a:latin typeface="標楷體" panose="03000509000000000000" pitchFamily="65" charset="-120"/>
              <a:ea typeface="標楷體" panose="03000509000000000000" pitchFamily="65" charset="-120"/>
            </a:endParaRPr>
          </a:p>
          <a:p>
            <a:endParaRPr lang="en-US" altLang="zh-TW" sz="2400" dirty="0">
              <a:solidFill>
                <a:srgbClr val="FF0000"/>
              </a:solidFill>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Step4-</a:t>
            </a:r>
            <a:r>
              <a:rPr lang="zh-TW" altLang="en-US" sz="2400" dirty="0">
                <a:latin typeface="標楷體" panose="03000509000000000000" pitchFamily="65" charset="-120"/>
                <a:ea typeface="標楷體" panose="03000509000000000000" pitchFamily="65" charset="-120"/>
              </a:rPr>
              <a:t>依據核備結果</a:t>
            </a:r>
            <a:r>
              <a:rPr lang="zh-TW" altLang="en-US" sz="2400" b="1" dirty="0">
                <a:latin typeface="標楷體" panose="03000509000000000000" pitchFamily="65" charset="-120"/>
                <a:ea typeface="標楷體" panose="03000509000000000000" pitchFamily="65" charset="-120"/>
              </a:rPr>
              <a:t>進行修正</a:t>
            </a:r>
            <a:endParaRPr lang="zh-TW" altLang="en-US" sz="2400" b="1" dirty="0">
              <a:solidFill>
                <a:srgbClr val="FF0000"/>
              </a:solidFill>
              <a:latin typeface="標楷體" panose="03000509000000000000" pitchFamily="65" charset="-120"/>
              <a:ea typeface="標楷體" panose="03000509000000000000" pitchFamily="65" charset="-120"/>
            </a:endParaRPr>
          </a:p>
        </p:txBody>
      </p:sp>
      <p:sp>
        <p:nvSpPr>
          <p:cNvPr id="3" name="矩形 2">
            <a:extLst>
              <a:ext uri="{FF2B5EF4-FFF2-40B4-BE49-F238E27FC236}">
                <a16:creationId xmlns:a16="http://schemas.microsoft.com/office/drawing/2014/main" id="{5807F322-67B1-4621-B66C-3761AF06D1A3}"/>
              </a:ext>
            </a:extLst>
          </p:cNvPr>
          <p:cNvSpPr/>
          <p:nvPr/>
        </p:nvSpPr>
        <p:spPr>
          <a:xfrm>
            <a:off x="211015" y="2604276"/>
            <a:ext cx="3262432" cy="461665"/>
          </a:xfrm>
          <a:prstGeom prst="rect">
            <a:avLst/>
          </a:prstGeom>
        </p:spPr>
        <p:txBody>
          <a:bodyPr wrap="none">
            <a:spAutoFit/>
          </a:bodyPr>
          <a:lstStyle/>
          <a:p>
            <a:r>
              <a:rPr lang="zh-TW" altLang="en-US" sz="2400" dirty="0">
                <a:latin typeface="標楷體" panose="03000509000000000000" pitchFamily="65" charset="-120"/>
                <a:ea typeface="標楷體" panose="03000509000000000000" pitchFamily="65" charset="-120"/>
              </a:rPr>
              <a:t>＊修正後檔案</a:t>
            </a:r>
            <a:r>
              <a:rPr lang="zh-TW" altLang="zh-TW" sz="2400" dirty="0">
                <a:latin typeface="標楷體" panose="03000509000000000000" pitchFamily="65" charset="-120"/>
                <a:ea typeface="標楷體" panose="03000509000000000000" pitchFamily="65" charset="-120"/>
              </a:rPr>
              <a:t>重新上傳</a:t>
            </a:r>
            <a:endParaRPr lang="zh-TW" altLang="en-US" sz="2400" dirty="0">
              <a:latin typeface="標楷體" panose="03000509000000000000" pitchFamily="65" charset="-120"/>
              <a:ea typeface="標楷體" panose="03000509000000000000" pitchFamily="65" charset="-120"/>
            </a:endParaRPr>
          </a:p>
        </p:txBody>
      </p:sp>
      <p:sp>
        <p:nvSpPr>
          <p:cNvPr id="7" name="矩形 6">
            <a:extLst>
              <a:ext uri="{FF2B5EF4-FFF2-40B4-BE49-F238E27FC236}">
                <a16:creationId xmlns:a16="http://schemas.microsoft.com/office/drawing/2014/main" id="{A0C7A14C-AA87-4895-A6AE-B4F39A621B6C}"/>
              </a:ext>
            </a:extLst>
          </p:cNvPr>
          <p:cNvSpPr/>
          <p:nvPr/>
        </p:nvSpPr>
        <p:spPr>
          <a:xfrm>
            <a:off x="222737" y="3154958"/>
            <a:ext cx="4577863" cy="1200329"/>
          </a:xfrm>
          <a:prstGeom prst="rect">
            <a:avLst/>
          </a:prstGeom>
        </p:spPr>
        <p:txBody>
          <a:bodyPr wrap="square">
            <a:spAutoFit/>
          </a:bodyPr>
          <a:lstStyle/>
          <a:p>
            <a:r>
              <a:rPr lang="zh-TW" altLang="zh-TW" sz="2400" dirty="0">
                <a:latin typeface="標楷體" panose="03000509000000000000" pitchFamily="65" charset="-120"/>
                <a:ea typeface="標楷體" panose="03000509000000000000" pitchFamily="65" charset="-120"/>
              </a:rPr>
              <a:t>點選「</a:t>
            </a:r>
            <a:r>
              <a:rPr lang="en-US" altLang="zh-TW" sz="2400" dirty="0">
                <a:latin typeface="標楷體" panose="03000509000000000000" pitchFamily="65" charset="-120"/>
                <a:ea typeface="標楷體" panose="03000509000000000000" pitchFamily="65" charset="-120"/>
              </a:rPr>
              <a:t>3.</a:t>
            </a:r>
            <a:r>
              <a:rPr lang="zh-TW" altLang="zh-TW" sz="2400" dirty="0">
                <a:latin typeface="標楷體" panose="03000509000000000000" pitchFamily="65" charset="-120"/>
                <a:ea typeface="標楷體" panose="03000509000000000000" pitchFamily="65" charset="-120"/>
              </a:rPr>
              <a:t>上傳</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檢視」</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藍色底框</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，下方黑底框</a:t>
            </a:r>
            <a:r>
              <a:rPr lang="zh-TW" altLang="en-US" sz="2400" dirty="0">
                <a:latin typeface="標楷體" panose="03000509000000000000" pitchFamily="65" charset="-120"/>
                <a:ea typeface="標楷體" panose="03000509000000000000" pitchFamily="65" charset="-120"/>
              </a:rPr>
              <a:t>選擇</a:t>
            </a:r>
            <a:r>
              <a:rPr lang="zh-TW" altLang="zh-TW" sz="2400" dirty="0">
                <a:latin typeface="標楷體" panose="03000509000000000000" pitchFamily="65" charset="-120"/>
                <a:ea typeface="標楷體" panose="03000509000000000000" pitchFamily="65" charset="-120"/>
              </a:rPr>
              <a:t>欲上傳之班型</a:t>
            </a:r>
            <a:endParaRPr lang="zh-TW" altLang="en-US" sz="2400" dirty="0">
              <a:latin typeface="標楷體" panose="03000509000000000000" pitchFamily="65" charset="-120"/>
              <a:ea typeface="標楷體" panose="03000509000000000000" pitchFamily="65" charset="-120"/>
            </a:endParaRPr>
          </a:p>
        </p:txBody>
      </p:sp>
      <p:pic>
        <p:nvPicPr>
          <p:cNvPr id="3074" name="Picture 2">
            <a:extLst>
              <a:ext uri="{FF2B5EF4-FFF2-40B4-BE49-F238E27FC236}">
                <a16:creationId xmlns:a16="http://schemas.microsoft.com/office/drawing/2014/main" id="{4F5299FA-8143-46FC-BE46-129BE65A80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3842" y="1519833"/>
            <a:ext cx="6895421" cy="4828201"/>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圓角 8">
            <a:extLst>
              <a:ext uri="{FF2B5EF4-FFF2-40B4-BE49-F238E27FC236}">
                <a16:creationId xmlns:a16="http://schemas.microsoft.com/office/drawing/2014/main" id="{D6B8E1B1-F61D-4CD8-A7E9-67DD732FC086}"/>
              </a:ext>
            </a:extLst>
          </p:cNvPr>
          <p:cNvSpPr/>
          <p:nvPr/>
        </p:nvSpPr>
        <p:spPr>
          <a:xfrm>
            <a:off x="9707511" y="3827970"/>
            <a:ext cx="1575005" cy="1561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3418587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5"/>
          <p:cNvSpPr>
            <a:spLocks noGrp="1"/>
          </p:cNvSpPr>
          <p:nvPr>
            <p:ph type="ctrTitle"/>
          </p:nvPr>
        </p:nvSpPr>
        <p:spPr>
          <a:xfrm>
            <a:off x="268225" y="2052862"/>
            <a:ext cx="6712838" cy="1755650"/>
          </a:xfrm>
        </p:spPr>
        <p:txBody>
          <a:bodyPr rtlCol="0" anchor="ctr"/>
          <a:lstStyle/>
          <a:p>
            <a:pPr algn="ctr" rtl="0"/>
            <a:r>
              <a:rPr lang="zh-TW" altLang="en-US" b="1" dirty="0">
                <a:latin typeface="標楷體" panose="03000509000000000000" pitchFamily="65" charset="-120"/>
                <a:ea typeface="標楷體" panose="03000509000000000000" pitchFamily="65" charset="-120"/>
              </a:rPr>
              <a:t>彰化縣</a:t>
            </a:r>
            <a:r>
              <a:rPr lang="en-US" altLang="zh-TW" b="1" smtClean="0">
                <a:latin typeface="標楷體" panose="03000509000000000000" pitchFamily="65" charset="-120"/>
                <a:ea typeface="標楷體" panose="03000509000000000000" pitchFamily="65" charset="-120"/>
              </a:rPr>
              <a:t>114</a:t>
            </a:r>
            <a:r>
              <a:rPr lang="zh-TW" altLang="en-US" b="1" smtClean="0">
                <a:latin typeface="標楷體" panose="03000509000000000000" pitchFamily="65" charset="-120"/>
                <a:ea typeface="標楷體" panose="03000509000000000000" pitchFamily="65" charset="-120"/>
              </a:rPr>
              <a:t>學年</a:t>
            </a:r>
            <a:r>
              <a:rPr lang="zh-TW" altLang="en-US" b="1" dirty="0">
                <a:latin typeface="標楷體" panose="03000509000000000000" pitchFamily="65" charset="-120"/>
                <a:ea typeface="標楷體" panose="03000509000000000000" pitchFamily="65" charset="-120"/>
              </a:rPr>
              <a:t>度</a:t>
            </a:r>
            <a:r>
              <a:rPr lang="en-US" altLang="zh-TW" b="1" dirty="0">
                <a:latin typeface="標楷體" panose="03000509000000000000" pitchFamily="65" charset="-120"/>
                <a:ea typeface="標楷體" panose="03000509000000000000" pitchFamily="65" charset="-120"/>
              </a:rPr>
              <a:t/>
            </a:r>
            <a:br>
              <a:rPr lang="en-US" altLang="zh-TW" b="1" dirty="0">
                <a:latin typeface="標楷體" panose="03000509000000000000" pitchFamily="65" charset="-120"/>
                <a:ea typeface="標楷體" panose="03000509000000000000" pitchFamily="65" charset="-120"/>
              </a:rPr>
            </a:br>
            <a:r>
              <a:rPr lang="zh-TW" altLang="en-US" b="1" dirty="0">
                <a:latin typeface="標楷體" panose="03000509000000000000" pitchFamily="65" charset="-120"/>
                <a:ea typeface="標楷體" panose="03000509000000000000" pitchFamily="65" charset="-120"/>
              </a:rPr>
              <a:t>特殊教育課程計畫說明</a:t>
            </a:r>
          </a:p>
        </p:txBody>
      </p:sp>
      <p:pic>
        <p:nvPicPr>
          <p:cNvPr id="4" name="圖片預留位置 3" descr="桌上有攤開的書，背景是模糊的書架" title="範例圖片"/>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8890" r="8890"/>
          <a:stretch>
            <a:fillRect/>
          </a:stretch>
        </p:blipFill>
        <p:spPr/>
      </p:pic>
      <p:sp>
        <p:nvSpPr>
          <p:cNvPr id="2" name="文字方塊 1">
            <a:extLst>
              <a:ext uri="{FF2B5EF4-FFF2-40B4-BE49-F238E27FC236}">
                <a16:creationId xmlns:a16="http://schemas.microsoft.com/office/drawing/2014/main" id="{DC293B70-2A5C-47EC-BA04-654160BF5059}"/>
              </a:ext>
            </a:extLst>
          </p:cNvPr>
          <p:cNvSpPr txBox="1"/>
          <p:nvPr/>
        </p:nvSpPr>
        <p:spPr>
          <a:xfrm>
            <a:off x="757619" y="4047744"/>
            <a:ext cx="6033798" cy="1292662"/>
          </a:xfrm>
          <a:prstGeom prst="rect">
            <a:avLst/>
          </a:prstGeom>
          <a:noFill/>
        </p:spPr>
        <p:txBody>
          <a:bodyPr wrap="square" rtlCol="0">
            <a:spAutoFit/>
          </a:bodyPr>
          <a:lstStyle/>
          <a:p>
            <a:endParaRPr lang="en-US" altLang="zh-TW" sz="2400" b="1" dirty="0">
              <a:latin typeface="標楷體" panose="03000509000000000000" pitchFamily="65" charset="-120"/>
              <a:ea typeface="標楷體" panose="03000509000000000000" pitchFamily="65" charset="-120"/>
            </a:endParaRPr>
          </a:p>
          <a:p>
            <a:r>
              <a:rPr lang="zh-TW" altLang="en-US" dirty="0">
                <a:latin typeface="標楷體" panose="03000509000000000000" pitchFamily="65" charset="-120"/>
                <a:ea typeface="標楷體" panose="03000509000000000000" pitchFamily="65" charset="-120"/>
              </a:rPr>
              <a:t>身心障礙類課程計畫承辦人</a:t>
            </a:r>
            <a:r>
              <a:rPr lang="zh-TW" altLang="en-US" dirty="0" smtClean="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林佳瑩</a:t>
            </a:r>
            <a:r>
              <a:rPr lang="zh-TW" altLang="en-US" dirty="0" smtClean="0">
                <a:latin typeface="標楷體" panose="03000509000000000000" pitchFamily="65" charset="-120"/>
                <a:ea typeface="標楷體" panose="03000509000000000000" pitchFamily="65" charset="-120"/>
              </a:rPr>
              <a:t> </a:t>
            </a:r>
            <a:r>
              <a:rPr lang="en-US" altLang="zh-TW" dirty="0" smtClean="0">
                <a:latin typeface="標楷體" panose="03000509000000000000" pitchFamily="65" charset="-120"/>
                <a:ea typeface="標楷體" panose="03000509000000000000" pitchFamily="65" charset="-120"/>
              </a:rPr>
              <a:t>04-7273173#315</a:t>
            </a:r>
            <a:endParaRPr lang="en-US" altLang="zh-TW" dirty="0">
              <a:latin typeface="標楷體" panose="03000509000000000000" pitchFamily="65" charset="-120"/>
              <a:ea typeface="標楷體" panose="03000509000000000000" pitchFamily="65" charset="-120"/>
            </a:endParaRPr>
          </a:p>
          <a:p>
            <a:r>
              <a:rPr lang="zh-TW" altLang="en-US" dirty="0">
                <a:latin typeface="標楷體" panose="03000509000000000000" pitchFamily="65" charset="-120"/>
                <a:ea typeface="標楷體" panose="03000509000000000000" pitchFamily="65" charset="-120"/>
              </a:rPr>
              <a:t>資賦優異類課程計畫承辦人</a:t>
            </a:r>
            <a:r>
              <a:rPr lang="zh-TW" altLang="en-US" dirty="0" smtClean="0">
                <a:latin typeface="標楷體" panose="03000509000000000000" pitchFamily="65" charset="-120"/>
                <a:ea typeface="標楷體" panose="03000509000000000000" pitchFamily="65" charset="-120"/>
              </a:rPr>
              <a:t>：黃靖雅 </a:t>
            </a:r>
            <a:r>
              <a:rPr lang="en-US" altLang="zh-TW" dirty="0" smtClean="0">
                <a:latin typeface="標楷體" panose="03000509000000000000" pitchFamily="65" charset="-120"/>
                <a:ea typeface="標楷體" panose="03000509000000000000" pitchFamily="65" charset="-120"/>
              </a:rPr>
              <a:t>04-7273173#402</a:t>
            </a:r>
            <a:endParaRPr lang="en-US" altLang="zh-TW" dirty="0">
              <a:latin typeface="標楷體" panose="03000509000000000000" pitchFamily="65" charset="-120"/>
              <a:ea typeface="標楷體" panose="03000509000000000000" pitchFamily="65" charset="-120"/>
            </a:endParaRPr>
          </a:p>
          <a:p>
            <a:endParaRPr lang="zh-TW" altLang="en-US" dirty="0"/>
          </a:p>
        </p:txBody>
      </p:sp>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sp>
        <p:nvSpPr>
          <p:cNvPr id="13" name="Rectangle 15">
            <a:extLst>
              <a:ext uri="{FF2B5EF4-FFF2-40B4-BE49-F238E27FC236}">
                <a16:creationId xmlns:a16="http://schemas.microsoft.com/office/drawing/2014/main" id="{28CF6C17-F5B9-4E78-9B10-AC6AC05BE64A}"/>
              </a:ext>
            </a:extLst>
          </p:cNvPr>
          <p:cNvSpPr>
            <a:spLocks noChangeArrowheads="1"/>
          </p:cNvSpPr>
          <p:nvPr/>
        </p:nvSpPr>
        <p:spPr bwMode="auto">
          <a:xfrm>
            <a:off x="2724150" y="36195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a:p>
        </p:txBody>
      </p:sp>
      <p:sp>
        <p:nvSpPr>
          <p:cNvPr id="15" name="Rectangle 17">
            <a:extLst>
              <a:ext uri="{FF2B5EF4-FFF2-40B4-BE49-F238E27FC236}">
                <a16:creationId xmlns:a16="http://schemas.microsoft.com/office/drawing/2014/main" id="{1A8105B2-4384-406C-8899-167F592616D1}"/>
              </a:ext>
            </a:extLst>
          </p:cNvPr>
          <p:cNvSpPr>
            <a:spLocks noChangeArrowheads="1"/>
          </p:cNvSpPr>
          <p:nvPr/>
        </p:nvSpPr>
        <p:spPr bwMode="auto">
          <a:xfrm>
            <a:off x="2724150" y="40782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t/>
            </a:r>
            <a:br>
              <a:rPr kumimoji="0" lang="zh-TW" altLang="zh-TW" sz="1200" b="0" i="0" u="none" strike="noStrike" cap="none" normalizeH="0" baseline="0">
                <a:ln>
                  <a:noFill/>
                </a:ln>
                <a:solidFill>
                  <a:schemeClr val="tx1"/>
                </a:solidFill>
                <a:effectLst/>
                <a:latin typeface="Arial" panose="020B0604020202020204" pitchFamily="34" charset="0"/>
                <a:cs typeface="SimSun" panose="02010600030101010101" pitchFamily="2" charset="-122"/>
              </a:rPr>
            </a:br>
            <a:endParaRPr kumimoji="0" lang="zh-TW" altLang="zh-TW" sz="1800" b="0" i="0" u="none" strike="noStrike" cap="none" normalizeH="0" baseline="0">
              <a:ln>
                <a:noFill/>
              </a:ln>
              <a:solidFill>
                <a:schemeClr val="tx1"/>
              </a:solidFill>
              <a:effectLst/>
              <a:latin typeface="Arial" panose="020B0604020202020204" pitchFamily="34" charset="0"/>
            </a:endParaRPr>
          </a:p>
        </p:txBody>
      </p:sp>
      <p:sp>
        <p:nvSpPr>
          <p:cNvPr id="6" name="文字方塊 5">
            <a:extLst>
              <a:ext uri="{FF2B5EF4-FFF2-40B4-BE49-F238E27FC236}">
                <a16:creationId xmlns:a16="http://schemas.microsoft.com/office/drawing/2014/main" id="{328173FD-6B76-41EB-A1EF-0B290CBB9D09}"/>
              </a:ext>
            </a:extLst>
          </p:cNvPr>
          <p:cNvSpPr txBox="1"/>
          <p:nvPr/>
        </p:nvSpPr>
        <p:spPr>
          <a:xfrm>
            <a:off x="211015" y="1253375"/>
            <a:ext cx="4372707" cy="1261884"/>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endParaRPr lang="en-US" altLang="zh-TW" sz="2800" b="1" dirty="0">
              <a:latin typeface="標楷體" panose="03000509000000000000" pitchFamily="65" charset="-120"/>
              <a:ea typeface="標楷體" panose="03000509000000000000" pitchFamily="65" charset="-120"/>
            </a:endParaRPr>
          </a:p>
          <a:p>
            <a:endParaRPr lang="en-US" altLang="zh-TW" sz="2400" dirty="0">
              <a:solidFill>
                <a:srgbClr val="FF0000"/>
              </a:solidFill>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Step4-</a:t>
            </a:r>
            <a:r>
              <a:rPr lang="zh-TW" altLang="en-US" sz="2400" dirty="0">
                <a:latin typeface="標楷體" panose="03000509000000000000" pitchFamily="65" charset="-120"/>
                <a:ea typeface="標楷體" panose="03000509000000000000" pitchFamily="65" charset="-120"/>
              </a:rPr>
              <a:t>依據核備結果</a:t>
            </a:r>
            <a:r>
              <a:rPr lang="zh-TW" altLang="en-US" sz="2400" b="1" dirty="0">
                <a:latin typeface="標楷體" panose="03000509000000000000" pitchFamily="65" charset="-120"/>
                <a:ea typeface="標楷體" panose="03000509000000000000" pitchFamily="65" charset="-120"/>
              </a:rPr>
              <a:t>進行修正</a:t>
            </a:r>
            <a:endParaRPr lang="zh-TW" altLang="en-US" sz="2400" b="1" dirty="0">
              <a:solidFill>
                <a:srgbClr val="FF0000"/>
              </a:solidFill>
              <a:latin typeface="標楷體" panose="03000509000000000000" pitchFamily="65" charset="-120"/>
              <a:ea typeface="標楷體" panose="03000509000000000000" pitchFamily="65" charset="-120"/>
            </a:endParaRPr>
          </a:p>
        </p:txBody>
      </p:sp>
      <p:sp>
        <p:nvSpPr>
          <p:cNvPr id="3" name="矩形 2">
            <a:extLst>
              <a:ext uri="{FF2B5EF4-FFF2-40B4-BE49-F238E27FC236}">
                <a16:creationId xmlns:a16="http://schemas.microsoft.com/office/drawing/2014/main" id="{5807F322-67B1-4621-B66C-3761AF06D1A3}"/>
              </a:ext>
            </a:extLst>
          </p:cNvPr>
          <p:cNvSpPr/>
          <p:nvPr/>
        </p:nvSpPr>
        <p:spPr>
          <a:xfrm>
            <a:off x="211015" y="2604276"/>
            <a:ext cx="3262432" cy="461665"/>
          </a:xfrm>
          <a:prstGeom prst="rect">
            <a:avLst/>
          </a:prstGeom>
        </p:spPr>
        <p:txBody>
          <a:bodyPr wrap="none">
            <a:spAutoFit/>
          </a:bodyPr>
          <a:lstStyle/>
          <a:p>
            <a:r>
              <a:rPr lang="zh-TW" altLang="en-US" sz="2400" dirty="0">
                <a:latin typeface="標楷體" panose="03000509000000000000" pitchFamily="65" charset="-120"/>
                <a:ea typeface="標楷體" panose="03000509000000000000" pitchFamily="65" charset="-120"/>
              </a:rPr>
              <a:t>＊修正後檔案</a:t>
            </a:r>
            <a:r>
              <a:rPr lang="zh-TW" altLang="zh-TW" sz="2400" dirty="0">
                <a:latin typeface="標楷體" panose="03000509000000000000" pitchFamily="65" charset="-120"/>
                <a:ea typeface="標楷體" panose="03000509000000000000" pitchFamily="65" charset="-120"/>
              </a:rPr>
              <a:t>重新上傳</a:t>
            </a:r>
            <a:endParaRPr lang="zh-TW" altLang="en-US" sz="2400" dirty="0">
              <a:latin typeface="標楷體" panose="03000509000000000000" pitchFamily="65" charset="-120"/>
              <a:ea typeface="標楷體" panose="03000509000000000000" pitchFamily="65" charset="-120"/>
            </a:endParaRPr>
          </a:p>
        </p:txBody>
      </p:sp>
      <p:sp>
        <p:nvSpPr>
          <p:cNvPr id="7" name="矩形 6">
            <a:extLst>
              <a:ext uri="{FF2B5EF4-FFF2-40B4-BE49-F238E27FC236}">
                <a16:creationId xmlns:a16="http://schemas.microsoft.com/office/drawing/2014/main" id="{A0C7A14C-AA87-4895-A6AE-B4F39A621B6C}"/>
              </a:ext>
            </a:extLst>
          </p:cNvPr>
          <p:cNvSpPr/>
          <p:nvPr/>
        </p:nvSpPr>
        <p:spPr>
          <a:xfrm>
            <a:off x="211015" y="3198167"/>
            <a:ext cx="4577863" cy="1938992"/>
          </a:xfrm>
          <a:prstGeom prst="rect">
            <a:avLst/>
          </a:prstGeom>
        </p:spPr>
        <p:txBody>
          <a:bodyPr wrap="square">
            <a:spAutoFit/>
          </a:bodyPr>
          <a:lstStyle/>
          <a:p>
            <a:r>
              <a:rPr lang="zh-TW" altLang="en-US" sz="2400" dirty="0">
                <a:latin typeface="標楷體" panose="03000509000000000000" pitchFamily="65" charset="-120"/>
                <a:ea typeface="標楷體" panose="03000509000000000000" pitchFamily="65" charset="-120"/>
              </a:rPr>
              <a:t>需修正指標會以紅色的框底呈現，</a:t>
            </a:r>
            <a:endParaRPr lang="en-US" altLang="zh-TW" sz="2400" dirty="0">
              <a:latin typeface="標楷體" panose="03000509000000000000" pitchFamily="65" charset="-120"/>
              <a:ea typeface="標楷體" panose="03000509000000000000" pitchFamily="65" charset="-120"/>
            </a:endParaRPr>
          </a:p>
          <a:p>
            <a:r>
              <a:rPr lang="zh-TW" altLang="en-US" sz="2400" dirty="0">
                <a:latin typeface="標楷體" panose="03000509000000000000" pitchFamily="65" charset="-120"/>
                <a:ea typeface="標楷體" panose="03000509000000000000" pitchFamily="65" charset="-120"/>
              </a:rPr>
              <a:t>點選欲修正指標即可重新上傳檔案。</a:t>
            </a:r>
            <a:endParaRPr lang="en-US" altLang="zh-TW" sz="2400" dirty="0">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zh-TW" altLang="en-US" sz="2400" dirty="0">
                <a:latin typeface="標楷體" panose="03000509000000000000" pitchFamily="65" charset="-120"/>
                <a:ea typeface="標楷體" panose="03000509000000000000" pitchFamily="65" charset="-120"/>
              </a:rPr>
              <a:t>重新上傳成功框底會呈現綠色</a:t>
            </a:r>
          </a:p>
        </p:txBody>
      </p:sp>
      <p:pic>
        <p:nvPicPr>
          <p:cNvPr id="4106" name="Picture 10">
            <a:extLst>
              <a:ext uri="{FF2B5EF4-FFF2-40B4-BE49-F238E27FC236}">
                <a16:creationId xmlns:a16="http://schemas.microsoft.com/office/drawing/2014/main" id="{CC4AFB6E-8222-4313-B56D-6E2A98AAE4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0531" y="1668911"/>
            <a:ext cx="3231495" cy="3803650"/>
          </a:xfrm>
          <a:prstGeom prst="rect">
            <a:avLst/>
          </a:prstGeom>
          <a:noFill/>
          <a:extLst>
            <a:ext uri="{909E8E84-426E-40DD-AFC4-6F175D3DCCD1}">
              <a14:hiddenFill xmlns:a14="http://schemas.microsoft.com/office/drawing/2010/main">
                <a:solidFill>
                  <a:srgbClr val="FFFFFF"/>
                </a:solidFill>
              </a14:hiddenFill>
            </a:ext>
          </a:extLst>
        </p:spPr>
      </p:pic>
      <p:pic>
        <p:nvPicPr>
          <p:cNvPr id="4107" name="Picture 11">
            <a:extLst>
              <a:ext uri="{FF2B5EF4-FFF2-40B4-BE49-F238E27FC236}">
                <a16:creationId xmlns:a16="http://schemas.microsoft.com/office/drawing/2014/main" id="{0E55E9E5-C9FF-4FE7-BDC3-7B81291AE1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4511" y="1668911"/>
            <a:ext cx="3140075" cy="3803650"/>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圓角 18">
            <a:extLst>
              <a:ext uri="{FF2B5EF4-FFF2-40B4-BE49-F238E27FC236}">
                <a16:creationId xmlns:a16="http://schemas.microsoft.com/office/drawing/2014/main" id="{4BD7D75F-2D18-4A14-BC7B-47D1A1F88A3D}"/>
              </a:ext>
            </a:extLst>
          </p:cNvPr>
          <p:cNvSpPr/>
          <p:nvPr/>
        </p:nvSpPr>
        <p:spPr>
          <a:xfrm>
            <a:off x="211015" y="3202475"/>
            <a:ext cx="4577863" cy="121126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cxnSp>
        <p:nvCxnSpPr>
          <p:cNvPr id="20" name="直線單箭頭接點 19">
            <a:extLst>
              <a:ext uri="{FF2B5EF4-FFF2-40B4-BE49-F238E27FC236}">
                <a16:creationId xmlns:a16="http://schemas.microsoft.com/office/drawing/2014/main" id="{3C502D09-F1F0-4F19-A402-5504B48FB754}"/>
              </a:ext>
            </a:extLst>
          </p:cNvPr>
          <p:cNvCxnSpPr>
            <a:cxnSpLocks/>
          </p:cNvCxnSpPr>
          <p:nvPr/>
        </p:nvCxnSpPr>
        <p:spPr>
          <a:xfrm>
            <a:off x="4788878" y="3808106"/>
            <a:ext cx="2694998" cy="9503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矩形: 圓角 21">
            <a:extLst>
              <a:ext uri="{FF2B5EF4-FFF2-40B4-BE49-F238E27FC236}">
                <a16:creationId xmlns:a16="http://schemas.microsoft.com/office/drawing/2014/main" id="{13C820AF-D2F7-4E81-8285-3E555854DBBA}"/>
              </a:ext>
            </a:extLst>
          </p:cNvPr>
          <p:cNvSpPr/>
          <p:nvPr/>
        </p:nvSpPr>
        <p:spPr>
          <a:xfrm>
            <a:off x="211015" y="4567492"/>
            <a:ext cx="4242130" cy="56966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cxnSp>
        <p:nvCxnSpPr>
          <p:cNvPr id="23" name="直線單箭頭接點 22">
            <a:extLst>
              <a:ext uri="{FF2B5EF4-FFF2-40B4-BE49-F238E27FC236}">
                <a16:creationId xmlns:a16="http://schemas.microsoft.com/office/drawing/2014/main" id="{1FD42D83-0CE6-4B46-8744-AF9866AD4887}"/>
              </a:ext>
            </a:extLst>
          </p:cNvPr>
          <p:cNvCxnSpPr>
            <a:cxnSpLocks/>
          </p:cNvCxnSpPr>
          <p:nvPr/>
        </p:nvCxnSpPr>
        <p:spPr>
          <a:xfrm flipV="1">
            <a:off x="4416394" y="4847208"/>
            <a:ext cx="6583039" cy="768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矩形: 圓角 13">
            <a:extLst>
              <a:ext uri="{FF2B5EF4-FFF2-40B4-BE49-F238E27FC236}">
                <a16:creationId xmlns:a16="http://schemas.microsoft.com/office/drawing/2014/main" id="{49AFB81C-E258-446E-8840-05C9AAABC0F0}"/>
              </a:ext>
            </a:extLst>
          </p:cNvPr>
          <p:cNvSpPr/>
          <p:nvPr/>
        </p:nvSpPr>
        <p:spPr>
          <a:xfrm>
            <a:off x="8464638" y="1606632"/>
            <a:ext cx="1575005" cy="1843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矩形: 圓角 15">
            <a:extLst>
              <a:ext uri="{FF2B5EF4-FFF2-40B4-BE49-F238E27FC236}">
                <a16:creationId xmlns:a16="http://schemas.microsoft.com/office/drawing/2014/main" id="{71810994-5117-43A9-8D91-53248DDDEA7F}"/>
              </a:ext>
            </a:extLst>
          </p:cNvPr>
          <p:cNvSpPr/>
          <p:nvPr/>
        </p:nvSpPr>
        <p:spPr>
          <a:xfrm>
            <a:off x="4920531" y="1593765"/>
            <a:ext cx="1575005" cy="1843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3202842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特殊教育課程調整實施計畫</a:t>
            </a:r>
          </a:p>
        </p:txBody>
      </p:sp>
      <p:sp>
        <p:nvSpPr>
          <p:cNvPr id="3" name="內容版面配置區 2">
            <a:extLst>
              <a:ext uri="{FF2B5EF4-FFF2-40B4-BE49-F238E27FC236}">
                <a16:creationId xmlns:a16="http://schemas.microsoft.com/office/drawing/2014/main" id="{EC0558D6-C3DF-495B-820D-EED02FBD0856}"/>
              </a:ext>
            </a:extLst>
          </p:cNvPr>
          <p:cNvSpPr>
            <a:spLocks noGrp="1"/>
          </p:cNvSpPr>
          <p:nvPr>
            <p:ph idx="1"/>
          </p:nvPr>
        </p:nvSpPr>
        <p:spPr>
          <a:xfrm>
            <a:off x="554966" y="1299878"/>
            <a:ext cx="9982200" cy="2639291"/>
          </a:xfrm>
        </p:spPr>
        <p:txBody>
          <a:bodyPr>
            <a:normAutofit/>
          </a:bodyPr>
          <a:lstStyle/>
          <a:p>
            <a:r>
              <a:rPr lang="zh-TW" altLang="en-US" sz="2800" dirty="0" smtClean="0">
                <a:solidFill>
                  <a:schemeClr val="tx2"/>
                </a:solidFill>
                <a:latin typeface="標楷體" panose="03000509000000000000" pitchFamily="65" charset="-120"/>
                <a:ea typeface="標楷體" panose="03000509000000000000" pitchFamily="65" charset="-120"/>
              </a:rPr>
              <a:t>身心</a:t>
            </a:r>
            <a:r>
              <a:rPr lang="zh-TW" altLang="en-US" sz="2800" dirty="0">
                <a:solidFill>
                  <a:schemeClr val="tx2"/>
                </a:solidFill>
                <a:latin typeface="標楷體" panose="03000509000000000000" pitchFamily="65" charset="-120"/>
                <a:ea typeface="標楷體" panose="03000509000000000000" pitchFamily="65" charset="-120"/>
              </a:rPr>
              <a:t>障礙類及資賦優異類為</a:t>
            </a:r>
            <a:r>
              <a:rPr lang="zh-TW" altLang="en-US" sz="2800" dirty="0">
                <a:solidFill>
                  <a:schemeClr val="tx2"/>
                </a:solidFill>
                <a:highlight>
                  <a:srgbClr val="FFFF00"/>
                </a:highlight>
                <a:latin typeface="標楷體" panose="03000509000000000000" pitchFamily="65" charset="-120"/>
                <a:ea typeface="標楷體" panose="03000509000000000000" pitchFamily="65" charset="-120"/>
              </a:rPr>
              <a:t>同一份</a:t>
            </a:r>
            <a:r>
              <a:rPr lang="zh-TW" altLang="en-US" sz="2800" dirty="0">
                <a:solidFill>
                  <a:schemeClr val="tx2"/>
                </a:solidFill>
                <a:latin typeface="標楷體" panose="03000509000000000000" pitchFamily="65" charset="-120"/>
                <a:ea typeface="標楷體" panose="03000509000000000000" pitchFamily="65" charset="-120"/>
              </a:rPr>
              <a:t>實施計畫</a:t>
            </a:r>
            <a:endParaRPr lang="en-US" altLang="zh-TW" sz="2800" dirty="0">
              <a:solidFill>
                <a:schemeClr val="tx2"/>
              </a:solidFill>
              <a:latin typeface="標楷體" panose="03000509000000000000" pitchFamily="65" charset="-120"/>
              <a:ea typeface="標楷體" panose="03000509000000000000" pitchFamily="65" charset="-120"/>
            </a:endParaRPr>
          </a:p>
          <a:p>
            <a:r>
              <a:rPr lang="zh-TW" altLang="en-US" sz="2800" dirty="0">
                <a:solidFill>
                  <a:schemeClr val="tx2"/>
                </a:solidFill>
                <a:latin typeface="標楷體" panose="03000509000000000000" pitchFamily="65" charset="-120"/>
                <a:ea typeface="標楷體" panose="03000509000000000000" pitchFamily="65" charset="-120"/>
              </a:rPr>
              <a:t>計畫需經學校</a:t>
            </a:r>
            <a:r>
              <a:rPr lang="zh-TW" altLang="en-US" sz="2800" dirty="0">
                <a:solidFill>
                  <a:srgbClr val="FF0000"/>
                </a:solidFill>
                <a:latin typeface="標楷體" panose="03000509000000000000" pitchFamily="65" charset="-120"/>
                <a:ea typeface="標楷體" panose="03000509000000000000" pitchFamily="65" charset="-120"/>
              </a:rPr>
              <a:t>特推會</a:t>
            </a:r>
            <a:r>
              <a:rPr lang="zh-TW" altLang="en-US" sz="2800" dirty="0">
                <a:solidFill>
                  <a:schemeClr val="tx2"/>
                </a:solidFill>
                <a:latin typeface="標楷體" panose="03000509000000000000" pitchFamily="65" charset="-120"/>
                <a:ea typeface="標楷體" panose="03000509000000000000" pitchFamily="65" charset="-120"/>
              </a:rPr>
              <a:t>及</a:t>
            </a:r>
            <a:r>
              <a:rPr lang="zh-TW" altLang="en-US" sz="2800" dirty="0">
                <a:solidFill>
                  <a:srgbClr val="FF0000"/>
                </a:solidFill>
                <a:latin typeface="標楷體" panose="03000509000000000000" pitchFamily="65" charset="-120"/>
                <a:ea typeface="標楷體" panose="03000509000000000000" pitchFamily="65" charset="-120"/>
              </a:rPr>
              <a:t>課發會</a:t>
            </a:r>
            <a:r>
              <a:rPr lang="zh-TW" altLang="en-US" sz="2800" b="1" u="sng" dirty="0">
                <a:solidFill>
                  <a:schemeClr val="tx2"/>
                </a:solidFill>
                <a:latin typeface="標楷體" panose="03000509000000000000" pitchFamily="65" charset="-120"/>
                <a:ea typeface="標楷體" panose="03000509000000000000" pitchFamily="65" charset="-120"/>
              </a:rPr>
              <a:t>審議通過</a:t>
            </a:r>
            <a:endParaRPr lang="en-US" altLang="zh-TW" sz="2800" b="1" u="sng" dirty="0">
              <a:solidFill>
                <a:schemeClr val="tx2"/>
              </a:solidFill>
              <a:latin typeface="標楷體" panose="03000509000000000000" pitchFamily="65" charset="-120"/>
              <a:ea typeface="標楷體" panose="03000509000000000000" pitchFamily="65" charset="-120"/>
            </a:endParaRPr>
          </a:p>
          <a:p>
            <a:r>
              <a:rPr lang="zh-TW" altLang="en-US" sz="2800" dirty="0">
                <a:solidFill>
                  <a:schemeClr val="tx2"/>
                </a:solidFill>
                <a:latin typeface="標楷體" panose="03000509000000000000" pitchFamily="65" charset="-120"/>
                <a:ea typeface="標楷體" panose="03000509000000000000" pitchFamily="65" charset="-120"/>
              </a:rPr>
              <a:t>課程計畫平台兩類別皆須上傳</a:t>
            </a:r>
            <a:r>
              <a:rPr lang="en-US" altLang="zh-TW" sz="2800" dirty="0">
                <a:solidFill>
                  <a:schemeClr val="tx2"/>
                </a:solidFill>
                <a:latin typeface="標楷體" panose="03000509000000000000" pitchFamily="65" charset="-120"/>
                <a:ea typeface="標楷體" panose="03000509000000000000" pitchFamily="65" charset="-120"/>
              </a:rPr>
              <a:t>(</a:t>
            </a:r>
            <a:r>
              <a:rPr lang="zh-TW" altLang="en-US" sz="2800" dirty="0">
                <a:solidFill>
                  <a:schemeClr val="tx2"/>
                </a:solidFill>
                <a:latin typeface="標楷體" panose="03000509000000000000" pitchFamily="65" charset="-120"/>
                <a:ea typeface="標楷體" panose="03000509000000000000" pitchFamily="65" charset="-120"/>
              </a:rPr>
              <a:t>為同一份</a:t>
            </a:r>
            <a:r>
              <a:rPr lang="en-US" altLang="zh-TW" sz="2800" dirty="0">
                <a:solidFill>
                  <a:schemeClr val="tx2"/>
                </a:solidFill>
                <a:latin typeface="標楷體" panose="03000509000000000000" pitchFamily="65" charset="-120"/>
                <a:ea typeface="標楷體" panose="03000509000000000000" pitchFamily="65" charset="-120"/>
              </a:rPr>
              <a:t>)</a:t>
            </a:r>
          </a:p>
          <a:p>
            <a:r>
              <a:rPr lang="zh-TW" altLang="en-US" sz="2800" dirty="0">
                <a:solidFill>
                  <a:schemeClr val="tx2"/>
                </a:solidFill>
                <a:latin typeface="標楷體" panose="03000509000000000000" pitchFamily="65" charset="-120"/>
                <a:ea typeface="標楷體" panose="03000509000000000000" pitchFamily="65" charset="-120"/>
              </a:rPr>
              <a:t>需逐級核章後掃描上傳</a:t>
            </a:r>
            <a:endParaRPr lang="en-US" altLang="zh-TW" sz="2800" dirty="0">
              <a:solidFill>
                <a:schemeClr val="tx2"/>
              </a:solidFill>
              <a:latin typeface="標楷體" panose="03000509000000000000" pitchFamily="65" charset="-120"/>
              <a:ea typeface="標楷體" panose="03000509000000000000" pitchFamily="65" charset="-120"/>
            </a:endParaRPr>
          </a:p>
        </p:txBody>
      </p:sp>
      <p:pic>
        <p:nvPicPr>
          <p:cNvPr id="6" name="圖片 5">
            <a:extLst>
              <a:ext uri="{FF2B5EF4-FFF2-40B4-BE49-F238E27FC236}">
                <a16:creationId xmlns:a16="http://schemas.microsoft.com/office/drawing/2014/main" id="{2470A8DF-D35D-4AEB-A29B-52F987565C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2279" y="2919845"/>
            <a:ext cx="2655210" cy="3778567"/>
          </a:xfrm>
          <a:prstGeom prst="rect">
            <a:avLst/>
          </a:prstGeom>
        </p:spPr>
      </p:pic>
      <p:pic>
        <p:nvPicPr>
          <p:cNvPr id="10" name="圖片 9">
            <a:extLst>
              <a:ext uri="{FF2B5EF4-FFF2-40B4-BE49-F238E27FC236}">
                <a16:creationId xmlns:a16="http://schemas.microsoft.com/office/drawing/2014/main" id="{0759445B-D826-4651-8528-AA317F83BE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50041" y="2919845"/>
            <a:ext cx="2655210" cy="3788695"/>
          </a:xfrm>
          <a:prstGeom prst="rect">
            <a:avLst/>
          </a:prstGeom>
        </p:spPr>
      </p:pic>
      <p:sp>
        <p:nvSpPr>
          <p:cNvPr id="11" name="矩形: 圓角 10">
            <a:extLst>
              <a:ext uri="{FF2B5EF4-FFF2-40B4-BE49-F238E27FC236}">
                <a16:creationId xmlns:a16="http://schemas.microsoft.com/office/drawing/2014/main" id="{05F62CCC-6395-4BE1-B28F-76563F58F3CE}"/>
              </a:ext>
            </a:extLst>
          </p:cNvPr>
          <p:cNvSpPr/>
          <p:nvPr/>
        </p:nvSpPr>
        <p:spPr>
          <a:xfrm>
            <a:off x="1854677" y="3191774"/>
            <a:ext cx="672861" cy="38818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13" name="直線單箭頭接點 12">
            <a:extLst>
              <a:ext uri="{FF2B5EF4-FFF2-40B4-BE49-F238E27FC236}">
                <a16:creationId xmlns:a16="http://schemas.microsoft.com/office/drawing/2014/main" id="{CADBA464-FE8D-4B28-B537-D7353A269E9F}"/>
              </a:ext>
            </a:extLst>
          </p:cNvPr>
          <p:cNvCxnSpPr/>
          <p:nvPr/>
        </p:nvCxnSpPr>
        <p:spPr>
          <a:xfrm>
            <a:off x="2527538" y="3579963"/>
            <a:ext cx="7151300" cy="174253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矩形: 圓角 13">
            <a:extLst>
              <a:ext uri="{FF2B5EF4-FFF2-40B4-BE49-F238E27FC236}">
                <a16:creationId xmlns:a16="http://schemas.microsoft.com/office/drawing/2014/main" id="{13E94E04-434B-4F4C-9420-B39B76822DEB}"/>
              </a:ext>
            </a:extLst>
          </p:cNvPr>
          <p:cNvSpPr/>
          <p:nvPr/>
        </p:nvSpPr>
        <p:spPr>
          <a:xfrm>
            <a:off x="9678838" y="5322498"/>
            <a:ext cx="2426413" cy="2356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4224509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個資法提醒</a:t>
            </a:r>
          </a:p>
        </p:txBody>
      </p:sp>
      <p:sp>
        <p:nvSpPr>
          <p:cNvPr id="3" name="內容版面配置區 2"/>
          <p:cNvSpPr>
            <a:spLocks noGrp="1"/>
          </p:cNvSpPr>
          <p:nvPr>
            <p:ph idx="1"/>
          </p:nvPr>
        </p:nvSpPr>
        <p:spPr/>
        <p:txBody>
          <a:bodyPr>
            <a:normAutofit/>
          </a:bodyPr>
          <a:lstStyle/>
          <a:p>
            <a:pPr algn="just"/>
            <a:r>
              <a:rPr lang="zh-TW" altLang="en-US" sz="2400" dirty="0">
                <a:latin typeface="標楷體" pitchFamily="65" charset="-120"/>
                <a:ea typeface="標楷體" pitchFamily="65" charset="-120"/>
              </a:rPr>
              <a:t>依據十二年國民基本教育課程綱要總綱之規定</a:t>
            </a:r>
            <a:endParaRPr lang="en-US" altLang="zh-TW" sz="2400" dirty="0">
              <a:latin typeface="標楷體" pitchFamily="65" charset="-120"/>
              <a:ea typeface="標楷體" pitchFamily="65" charset="-120"/>
            </a:endParaRPr>
          </a:p>
          <a:p>
            <a:pPr marL="0" indent="0" algn="just">
              <a:buNone/>
            </a:pPr>
            <a:r>
              <a:rPr lang="zh-TW" altLang="en-US" sz="2400" dirty="0">
                <a:solidFill>
                  <a:srgbClr val="FF0000"/>
                </a:solidFill>
                <a:latin typeface="標楷體" pitchFamily="65" charset="-120"/>
                <a:ea typeface="標楷體" pitchFamily="65" charset="-120"/>
              </a:rPr>
              <a:t>本縣特殊教育課程計畫經本府備查後，應於備查平台公開</a:t>
            </a:r>
            <a:r>
              <a:rPr lang="zh-TW" altLang="en-US" sz="2400" dirty="0">
                <a:latin typeface="標楷體" pitchFamily="65" charset="-120"/>
                <a:ea typeface="標楷體" pitchFamily="65" charset="-120"/>
              </a:rPr>
              <a:t>。</a:t>
            </a:r>
          </a:p>
          <a:p>
            <a:r>
              <a:rPr lang="zh-TW" altLang="en-US" sz="2400" dirty="0">
                <a:latin typeface="標楷體" pitchFamily="65" charset="-120"/>
                <a:ea typeface="標楷體" pitchFamily="65" charset="-120"/>
              </a:rPr>
              <a:t>依據個人資料保護法之規定，請各校於</a:t>
            </a:r>
            <a:r>
              <a:rPr lang="zh-TW" altLang="en-US" sz="2400" dirty="0">
                <a:solidFill>
                  <a:srgbClr val="FF0000"/>
                </a:solidFill>
                <a:latin typeface="標楷體" pitchFamily="65" charset="-120"/>
                <a:ea typeface="標楷體" pitchFamily="65" charset="-120"/>
              </a:rPr>
              <a:t>相關會議提案及撰寫特殊教育課程計畫</a:t>
            </a:r>
            <a:r>
              <a:rPr lang="zh-TW" altLang="en-US" sz="2400" dirty="0">
                <a:latin typeface="標楷體" pitchFamily="65" charset="-120"/>
                <a:ea typeface="標楷體" pitchFamily="65" charset="-120"/>
              </a:rPr>
              <a:t>時（如分組教學、學生需求彙整表等），如有提及學生個人資料應遵守</a:t>
            </a:r>
            <a:r>
              <a:rPr lang="zh-TW" altLang="en-US" sz="2400" dirty="0">
                <a:solidFill>
                  <a:srgbClr val="FF0000"/>
                </a:solidFill>
                <a:latin typeface="標楷體" pitchFamily="65" charset="-120"/>
                <a:ea typeface="標楷體" pitchFamily="65" charset="-120"/>
              </a:rPr>
              <a:t>個人資料保護法規範</a:t>
            </a:r>
            <a:r>
              <a:rPr lang="zh-TW" altLang="en-US" sz="2400" dirty="0">
                <a:latin typeface="標楷體" pitchFamily="65" charset="-120"/>
                <a:ea typeface="標楷體" pitchFamily="65" charset="-120"/>
              </a:rPr>
              <a:t>辦理。</a:t>
            </a:r>
            <a:endParaRPr lang="en-US" altLang="zh-TW" sz="2400" dirty="0">
              <a:latin typeface="標楷體" pitchFamily="65" charset="-120"/>
              <a:ea typeface="標楷體" pitchFamily="65" charset="-120"/>
            </a:endParaRPr>
          </a:p>
          <a:p>
            <a:pPr marL="0" indent="0">
              <a:buNone/>
            </a:pPr>
            <a:r>
              <a:rPr lang="zh-TW" altLang="en-US" sz="2400" dirty="0">
                <a:latin typeface="標楷體" pitchFamily="65" charset="-120"/>
                <a:ea typeface="標楷體" pitchFamily="65" charset="-120"/>
              </a:rPr>
              <a:t>範例如下：</a:t>
            </a:r>
          </a:p>
        </p:txBody>
      </p:sp>
      <p:pic>
        <p:nvPicPr>
          <p:cNvPr id="5" name="圖片 4">
            <a:extLst>
              <a:ext uri="{FF2B5EF4-FFF2-40B4-BE49-F238E27FC236}">
                <a16:creationId xmlns:a16="http://schemas.microsoft.com/office/drawing/2014/main" id="{A2E67AFE-82DC-4573-8001-1072202EF7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398" y="4411437"/>
            <a:ext cx="5450533" cy="1620653"/>
          </a:xfrm>
          <a:prstGeom prst="rect">
            <a:avLst/>
          </a:prstGeom>
        </p:spPr>
      </p:pic>
      <p:sp>
        <p:nvSpPr>
          <p:cNvPr id="7" name="矩形: 圓角 6">
            <a:extLst>
              <a:ext uri="{FF2B5EF4-FFF2-40B4-BE49-F238E27FC236}">
                <a16:creationId xmlns:a16="http://schemas.microsoft.com/office/drawing/2014/main" id="{5EC794A8-76E4-492B-B4BF-7EAA3D0C1CC5}"/>
              </a:ext>
            </a:extLst>
          </p:cNvPr>
          <p:cNvSpPr/>
          <p:nvPr/>
        </p:nvSpPr>
        <p:spPr>
          <a:xfrm>
            <a:off x="380398" y="4856672"/>
            <a:ext cx="321680" cy="11551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4" name="圖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63843" y="4235928"/>
            <a:ext cx="5599069" cy="1796162"/>
          </a:xfrm>
          <a:prstGeom prst="rect">
            <a:avLst/>
          </a:prstGeom>
        </p:spPr>
      </p:pic>
      <p:sp>
        <p:nvSpPr>
          <p:cNvPr id="8" name="矩形: 圓角 6">
            <a:extLst>
              <a:ext uri="{FF2B5EF4-FFF2-40B4-BE49-F238E27FC236}">
                <a16:creationId xmlns:a16="http://schemas.microsoft.com/office/drawing/2014/main" id="{5EC794A8-76E4-492B-B4BF-7EAA3D0C1CC5}"/>
              </a:ext>
            </a:extLst>
          </p:cNvPr>
          <p:cNvSpPr/>
          <p:nvPr/>
        </p:nvSpPr>
        <p:spPr>
          <a:xfrm>
            <a:off x="6226230" y="4927352"/>
            <a:ext cx="303966" cy="10844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1022EA9-E64C-4FB8-B899-8DB75FA33CCD}"/>
              </a:ext>
            </a:extLst>
          </p:cNvPr>
          <p:cNvSpPr>
            <a:spLocks noGrp="1"/>
          </p:cNvSpPr>
          <p:nvPr>
            <p:ph type="title"/>
          </p:nvPr>
        </p:nvSpPr>
        <p:spPr/>
        <p:txBody>
          <a:bodyPr/>
          <a:lstStyle/>
          <a:p>
            <a:r>
              <a:rPr lang="zh-TW" altLang="en-US" dirty="0"/>
              <a:t>線上說明會注意事項</a:t>
            </a:r>
          </a:p>
        </p:txBody>
      </p:sp>
      <p:sp>
        <p:nvSpPr>
          <p:cNvPr id="3" name="內容版面配置區 2">
            <a:extLst>
              <a:ext uri="{FF2B5EF4-FFF2-40B4-BE49-F238E27FC236}">
                <a16:creationId xmlns:a16="http://schemas.microsoft.com/office/drawing/2014/main" id="{A5C82F8B-E80E-414A-BD1F-4FCB05D93E4C}"/>
              </a:ext>
            </a:extLst>
          </p:cNvPr>
          <p:cNvSpPr>
            <a:spLocks noGrp="1"/>
          </p:cNvSpPr>
          <p:nvPr>
            <p:ph idx="1"/>
          </p:nvPr>
        </p:nvSpPr>
        <p:spPr>
          <a:xfrm>
            <a:off x="1104899" y="1600200"/>
            <a:ext cx="10670157" cy="4572000"/>
          </a:xfrm>
        </p:spPr>
        <p:txBody>
          <a:bodyPr/>
          <a:lstStyle/>
          <a:p>
            <a:r>
              <a:rPr lang="zh-TW" altLang="en-US" dirty="0" smtClean="0"/>
              <a:t>進入</a:t>
            </a:r>
            <a:r>
              <a:rPr lang="zh-TW" altLang="en-US" dirty="0"/>
              <a:t>平台操作教學時，建議與會人員一同登入練習操作，登入帳號為</a:t>
            </a:r>
            <a:r>
              <a:rPr lang="en-US" altLang="zh-TW" dirty="0"/>
              <a:t>g-suite</a:t>
            </a:r>
            <a:r>
              <a:rPr lang="zh-TW" altLang="en-US" dirty="0"/>
              <a:t>帳密。</a:t>
            </a:r>
            <a:endParaRPr lang="en-US" altLang="zh-TW" dirty="0"/>
          </a:p>
          <a:p>
            <a:r>
              <a:rPr lang="zh-TW" altLang="en-US" dirty="0"/>
              <a:t>本場說明會共分為四大部分，分別為：</a:t>
            </a:r>
            <a:endParaRPr lang="en-US" altLang="zh-TW" dirty="0"/>
          </a:p>
          <a:p>
            <a:pPr marL="0" indent="0">
              <a:buNone/>
            </a:pPr>
            <a:r>
              <a:rPr lang="en-US" altLang="zh-TW" b="1" dirty="0"/>
              <a:t>1.</a:t>
            </a:r>
            <a:r>
              <a:rPr lang="zh-TW" altLang="en-US" b="1" dirty="0"/>
              <a:t>平台操作說明</a:t>
            </a:r>
            <a:endParaRPr lang="en-US" altLang="zh-TW" b="1" dirty="0"/>
          </a:p>
          <a:p>
            <a:pPr marL="0" indent="0">
              <a:buNone/>
            </a:pPr>
            <a:r>
              <a:rPr lang="en-US" altLang="zh-TW" b="1" dirty="0"/>
              <a:t>2.</a:t>
            </a:r>
            <a:r>
              <a:rPr lang="zh-TW" altLang="en-US" b="1" dirty="0"/>
              <a:t>資賦優異類課程計畫說明</a:t>
            </a:r>
            <a:endParaRPr lang="en-US" altLang="zh-TW" b="1" dirty="0"/>
          </a:p>
          <a:p>
            <a:pPr marL="0" indent="0">
              <a:buNone/>
            </a:pPr>
            <a:r>
              <a:rPr lang="en-US" altLang="zh-TW" b="1" dirty="0"/>
              <a:t>3.</a:t>
            </a:r>
            <a:r>
              <a:rPr lang="zh-TW" altLang="en-US" b="1" dirty="0"/>
              <a:t>身心障礙類課程計畫說明</a:t>
            </a:r>
            <a:endParaRPr lang="en-US" altLang="zh-TW" b="1" dirty="0"/>
          </a:p>
          <a:p>
            <a:pPr marL="0" indent="0">
              <a:buNone/>
            </a:pPr>
            <a:r>
              <a:rPr lang="en-US" altLang="zh-TW" b="1" dirty="0"/>
              <a:t>4.</a:t>
            </a:r>
            <a:r>
              <a:rPr lang="zh-TW" altLang="en-US" b="1" dirty="0"/>
              <a:t>綜合座談</a:t>
            </a:r>
            <a:endParaRPr lang="en-US" altLang="zh-TW" b="1" dirty="0"/>
          </a:p>
          <a:p>
            <a:r>
              <a:rPr lang="zh-TW" altLang="en-US" dirty="0"/>
              <a:t>說明會開始前請先確認學校上傳課程計畫人員之帳密可登入平台操作。</a:t>
            </a:r>
            <a:endParaRPr lang="en-US" altLang="zh-TW" dirty="0"/>
          </a:p>
          <a:p>
            <a:r>
              <a:rPr lang="zh-TW" altLang="en-US" dirty="0"/>
              <a:t>進入平台後</a:t>
            </a:r>
            <a:r>
              <a:rPr lang="zh-TW" altLang="en-US" dirty="0">
                <a:solidFill>
                  <a:srgbClr val="FF0000"/>
                </a:solidFill>
              </a:rPr>
              <a:t>請依說明會教學順序操作</a:t>
            </a:r>
            <a:r>
              <a:rPr lang="zh-TW" altLang="en-US" dirty="0"/>
              <a:t>，一但操作錯誤資料將無法清除，</a:t>
            </a:r>
            <a:r>
              <a:rPr lang="zh-TW" altLang="en-US" dirty="0">
                <a:solidFill>
                  <a:srgbClr val="FF0000"/>
                </a:solidFill>
              </a:rPr>
              <a:t>切勿擅自跳步驟</a:t>
            </a:r>
            <a:r>
              <a:rPr lang="zh-TW" altLang="en-US" dirty="0"/>
              <a:t>。</a:t>
            </a:r>
            <a:endParaRPr lang="en-US" altLang="zh-TW" dirty="0"/>
          </a:p>
          <a:p>
            <a:endParaRPr lang="zh-TW" altLang="en-US" dirty="0"/>
          </a:p>
        </p:txBody>
      </p:sp>
    </p:spTree>
    <p:extLst>
      <p:ext uri="{BB962C8B-B14F-4D97-AF65-F5344CB8AC3E}">
        <p14:creationId xmlns:p14="http://schemas.microsoft.com/office/powerpoint/2010/main" val="2247513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標題 12"/>
          <p:cNvSpPr>
            <a:spLocks noGrp="1"/>
          </p:cNvSpPr>
          <p:nvPr>
            <p:ph type="title"/>
          </p:nvPr>
        </p:nvSpPr>
        <p:spPr/>
        <p:txBody>
          <a:bodyPr rtlCol="0"/>
          <a:lstStyle/>
          <a:p>
            <a:pPr rtl="0"/>
            <a:r>
              <a:rPr lang="en-US" altLang="zh-TW" b="1" dirty="0" smtClean="0">
                <a:latin typeface="Microsoft JhengHei UI" panose="020B0604030504040204" pitchFamily="34" charset="-120"/>
                <a:ea typeface="Microsoft JhengHei UI" panose="020B0604030504040204" pitchFamily="34" charset="-120"/>
              </a:rPr>
              <a:t>113</a:t>
            </a:r>
            <a:r>
              <a:rPr lang="zh-TW" altLang="en-US" b="1" dirty="0" smtClean="0">
                <a:latin typeface="Microsoft JhengHei UI" panose="020B0604030504040204" pitchFamily="34" charset="-120"/>
                <a:ea typeface="Microsoft JhengHei UI" panose="020B0604030504040204" pitchFamily="34" charset="-120"/>
              </a:rPr>
              <a:t>學年</a:t>
            </a:r>
            <a:r>
              <a:rPr lang="zh-TW" altLang="en-US" b="1" dirty="0">
                <a:latin typeface="Microsoft JhengHei UI" panose="020B0604030504040204" pitchFamily="34" charset="-120"/>
                <a:ea typeface="Microsoft JhengHei UI" panose="020B0604030504040204" pitchFamily="34" charset="-120"/>
              </a:rPr>
              <a:t>度特殊教育課程計畫備查重要期程</a:t>
            </a:r>
          </a:p>
        </p:txBody>
      </p:sp>
      <p:graphicFrame>
        <p:nvGraphicFramePr>
          <p:cNvPr id="2" name="內容版面配置區 1">
            <a:extLst>
              <a:ext uri="{FF2B5EF4-FFF2-40B4-BE49-F238E27FC236}">
                <a16:creationId xmlns:a16="http://schemas.microsoft.com/office/drawing/2014/main" id="{9B0B9874-AA13-4674-9B97-5716BE016362}"/>
              </a:ext>
            </a:extLst>
          </p:cNvPr>
          <p:cNvGraphicFramePr>
            <a:graphicFrameLocks noGrp="1"/>
          </p:cNvGraphicFramePr>
          <p:nvPr>
            <p:ph idx="1"/>
            <p:extLst>
              <p:ext uri="{D42A27DB-BD31-4B8C-83A1-F6EECF244321}">
                <p14:modId xmlns:p14="http://schemas.microsoft.com/office/powerpoint/2010/main" val="3767552296"/>
              </p:ext>
            </p:extLst>
          </p:nvPr>
        </p:nvGraphicFramePr>
        <p:xfrm>
          <a:off x="486887" y="1365664"/>
          <a:ext cx="11209813" cy="5256386"/>
        </p:xfrm>
        <a:graphic>
          <a:graphicData uri="http://schemas.openxmlformats.org/drawingml/2006/table">
            <a:tbl>
              <a:tblPr firstRow="1" bandRow="1">
                <a:tableStyleId>{5C22544A-7EE6-4342-B048-85BDC9FD1C3A}</a:tableStyleId>
              </a:tblPr>
              <a:tblGrid>
                <a:gridCol w="3041317">
                  <a:extLst>
                    <a:ext uri="{9D8B030D-6E8A-4147-A177-3AD203B41FA5}">
                      <a16:colId xmlns:a16="http://schemas.microsoft.com/office/drawing/2014/main" val="221965402"/>
                    </a:ext>
                  </a:extLst>
                </a:gridCol>
                <a:gridCol w="3450566">
                  <a:extLst>
                    <a:ext uri="{9D8B030D-6E8A-4147-A177-3AD203B41FA5}">
                      <a16:colId xmlns:a16="http://schemas.microsoft.com/office/drawing/2014/main" val="637898803"/>
                    </a:ext>
                  </a:extLst>
                </a:gridCol>
                <a:gridCol w="4717930">
                  <a:extLst>
                    <a:ext uri="{9D8B030D-6E8A-4147-A177-3AD203B41FA5}">
                      <a16:colId xmlns:a16="http://schemas.microsoft.com/office/drawing/2014/main" val="2044377069"/>
                    </a:ext>
                  </a:extLst>
                </a:gridCol>
              </a:tblGrid>
              <a:tr h="621535">
                <a:tc>
                  <a:txBody>
                    <a:bodyPr/>
                    <a:lstStyle/>
                    <a:p>
                      <a:pPr algn="ctr"/>
                      <a:r>
                        <a:rPr lang="zh-TW" altLang="en-US" sz="2400" dirty="0">
                          <a:latin typeface="標楷體" panose="03000509000000000000" pitchFamily="65" charset="-120"/>
                          <a:ea typeface="標楷體" panose="03000509000000000000" pitchFamily="65" charset="-120"/>
                        </a:rPr>
                        <a:t>日期</a:t>
                      </a:r>
                    </a:p>
                  </a:txBody>
                  <a:tcPr anchor="ctr"/>
                </a:tc>
                <a:tc>
                  <a:txBody>
                    <a:bodyPr/>
                    <a:lstStyle/>
                    <a:p>
                      <a:pPr algn="ctr"/>
                      <a:r>
                        <a:rPr lang="zh-TW" altLang="en-US" sz="2400" dirty="0">
                          <a:latin typeface="標楷體" panose="03000509000000000000" pitchFamily="65" charset="-120"/>
                          <a:ea typeface="標楷體" panose="03000509000000000000" pitchFamily="65" charset="-120"/>
                        </a:rPr>
                        <a:t>工作內容</a:t>
                      </a:r>
                    </a:p>
                  </a:txBody>
                  <a:tcPr anchor="ctr"/>
                </a:tc>
                <a:tc>
                  <a:txBody>
                    <a:bodyPr/>
                    <a:lstStyle/>
                    <a:p>
                      <a:pPr algn="ctr"/>
                      <a:r>
                        <a:rPr lang="zh-TW" altLang="en-US" sz="2400" dirty="0">
                          <a:latin typeface="標楷體" panose="03000509000000000000" pitchFamily="65" charset="-120"/>
                          <a:ea typeface="標楷體" panose="03000509000000000000" pitchFamily="65" charset="-120"/>
                        </a:rPr>
                        <a:t>執行人員</a:t>
                      </a:r>
                    </a:p>
                  </a:txBody>
                  <a:tcPr anchor="ctr"/>
                </a:tc>
                <a:extLst>
                  <a:ext uri="{0D108BD9-81ED-4DB2-BD59-A6C34878D82A}">
                    <a16:rowId xmlns:a16="http://schemas.microsoft.com/office/drawing/2014/main" val="2166203729"/>
                  </a:ext>
                </a:extLst>
              </a:tr>
              <a:tr h="953020">
                <a:tc>
                  <a:txBody>
                    <a:bodyPr/>
                    <a:lstStyle/>
                    <a:p>
                      <a:pPr algn="ctr"/>
                      <a:r>
                        <a:rPr lang="en-US" altLang="zh-TW" sz="2400" b="1" dirty="0" smtClean="0">
                          <a:latin typeface="標楷體" panose="03000509000000000000" pitchFamily="65" charset="-120"/>
                          <a:ea typeface="標楷體" panose="03000509000000000000" pitchFamily="65" charset="-120"/>
                        </a:rPr>
                        <a:t>06.02(</a:t>
                      </a:r>
                      <a:r>
                        <a:rPr lang="zh-TW" altLang="en-US" sz="2400" b="1" dirty="0" smtClean="0">
                          <a:latin typeface="標楷體" panose="03000509000000000000" pitchFamily="65" charset="-120"/>
                          <a:ea typeface="標楷體" panose="03000509000000000000" pitchFamily="65" charset="-120"/>
                        </a:rPr>
                        <a:t>一</a:t>
                      </a:r>
                      <a:r>
                        <a:rPr lang="en-US" altLang="zh-TW" sz="2400" b="1" dirty="0" smtClean="0">
                          <a:latin typeface="標楷體" panose="03000509000000000000" pitchFamily="65" charset="-120"/>
                          <a:ea typeface="標楷體" panose="03000509000000000000" pitchFamily="65" charset="-120"/>
                        </a:rPr>
                        <a:t>)-</a:t>
                      </a:r>
                      <a:r>
                        <a:rPr lang="en-US" altLang="zh-TW" sz="2400" b="1" dirty="0" smtClean="0">
                          <a:solidFill>
                            <a:srgbClr val="FF0000"/>
                          </a:solidFill>
                          <a:latin typeface="標楷體" panose="03000509000000000000" pitchFamily="65" charset="-120"/>
                          <a:ea typeface="標楷體" panose="03000509000000000000" pitchFamily="65" charset="-120"/>
                        </a:rPr>
                        <a:t>06.25(</a:t>
                      </a:r>
                      <a:r>
                        <a:rPr lang="zh-TW" altLang="en-US" sz="2400" b="1" dirty="0">
                          <a:solidFill>
                            <a:srgbClr val="FF0000"/>
                          </a:solidFill>
                          <a:latin typeface="標楷體" panose="03000509000000000000" pitchFamily="65" charset="-120"/>
                          <a:ea typeface="標楷體" panose="03000509000000000000" pitchFamily="65" charset="-120"/>
                        </a:rPr>
                        <a:t>三</a:t>
                      </a:r>
                      <a:r>
                        <a:rPr lang="en-US" altLang="zh-TW" sz="2400" b="1" dirty="0" smtClean="0">
                          <a:solidFill>
                            <a:srgbClr val="FF0000"/>
                          </a:solidFill>
                          <a:latin typeface="標楷體" panose="03000509000000000000" pitchFamily="65" charset="-120"/>
                          <a:ea typeface="標楷體" panose="03000509000000000000" pitchFamily="65" charset="-120"/>
                        </a:rPr>
                        <a:t>)</a:t>
                      </a:r>
                      <a:endParaRPr lang="zh-TW" altLang="en-US" sz="2400" b="1" dirty="0">
                        <a:solidFill>
                          <a:srgbClr val="FF0000"/>
                        </a:solidFill>
                        <a:latin typeface="標楷體" panose="03000509000000000000" pitchFamily="65" charset="-120"/>
                        <a:ea typeface="標楷體" panose="03000509000000000000" pitchFamily="65" charset="-120"/>
                      </a:endParaRPr>
                    </a:p>
                  </a:txBody>
                  <a:tcPr anchor="ctr"/>
                </a:tc>
                <a:tc>
                  <a:txBody>
                    <a:bodyPr/>
                    <a:lstStyle/>
                    <a:p>
                      <a:pPr algn="l"/>
                      <a:r>
                        <a:rPr lang="en-US" altLang="zh-TW" sz="2400" dirty="0">
                          <a:latin typeface="標楷體" panose="03000509000000000000" pitchFamily="65" charset="-120"/>
                          <a:ea typeface="標楷體" panose="03000509000000000000" pitchFamily="65" charset="-120"/>
                        </a:rPr>
                        <a:t>1.</a:t>
                      </a:r>
                      <a:r>
                        <a:rPr lang="zh-TW" altLang="en-US" sz="2400" dirty="0">
                          <a:latin typeface="標楷體" panose="03000509000000000000" pitchFamily="65" charset="-120"/>
                          <a:ea typeface="標楷體" panose="03000509000000000000" pitchFamily="65" charset="-120"/>
                        </a:rPr>
                        <a:t>課程計畫撰寫</a:t>
                      </a:r>
                      <a:endParaRPr lang="en-US" altLang="zh-TW" sz="2400" dirty="0">
                        <a:latin typeface="標楷體" panose="03000509000000000000" pitchFamily="65" charset="-120"/>
                        <a:ea typeface="標楷體" panose="03000509000000000000" pitchFamily="65" charset="-120"/>
                      </a:endParaRPr>
                    </a:p>
                    <a:p>
                      <a:pPr algn="l"/>
                      <a:r>
                        <a:rPr lang="en-US" altLang="zh-TW" sz="2400" dirty="0">
                          <a:latin typeface="標楷體" panose="03000509000000000000" pitchFamily="65" charset="-120"/>
                          <a:ea typeface="標楷體" panose="03000509000000000000" pitchFamily="65" charset="-120"/>
                        </a:rPr>
                        <a:t>2.</a:t>
                      </a:r>
                      <a:r>
                        <a:rPr lang="zh-TW" altLang="en-US" sz="2400" dirty="0">
                          <a:latin typeface="標楷體" panose="03000509000000000000" pitchFamily="65" charset="-120"/>
                          <a:ea typeface="標楷體" panose="03000509000000000000" pitchFamily="65" charset="-120"/>
                        </a:rPr>
                        <a:t>課程計畫上傳至平台</a:t>
                      </a:r>
                    </a:p>
                  </a:txBody>
                  <a:tcPr anchor="ctr"/>
                </a:tc>
                <a:tc>
                  <a:txBody>
                    <a:bodyPr/>
                    <a:lstStyle/>
                    <a:p>
                      <a:r>
                        <a:rPr lang="zh-TW" altLang="en-US" sz="2400" dirty="0">
                          <a:latin typeface="標楷體" panose="03000509000000000000" pitchFamily="65" charset="-120"/>
                          <a:ea typeface="標楷體" panose="03000509000000000000" pitchFamily="65" charset="-120"/>
                        </a:rPr>
                        <a:t>特教教師：課程計畫撰寫</a:t>
                      </a:r>
                      <a:endParaRPr lang="en-US" altLang="zh-TW" sz="2400" dirty="0">
                        <a:latin typeface="標楷體" panose="03000509000000000000" pitchFamily="65" charset="-120"/>
                        <a:ea typeface="標楷體" panose="03000509000000000000" pitchFamily="65" charset="-120"/>
                      </a:endParaRPr>
                    </a:p>
                    <a:p>
                      <a:r>
                        <a:rPr lang="zh-TW" altLang="en-US" sz="2400" dirty="0">
                          <a:latin typeface="標楷體" panose="03000509000000000000" pitchFamily="65" charset="-120"/>
                          <a:ea typeface="標楷體" panose="03000509000000000000" pitchFamily="65" charset="-120"/>
                        </a:rPr>
                        <a:t>學校行政端：計畫上傳</a:t>
                      </a:r>
                    </a:p>
                  </a:txBody>
                  <a:tcPr/>
                </a:tc>
                <a:extLst>
                  <a:ext uri="{0D108BD9-81ED-4DB2-BD59-A6C34878D82A}">
                    <a16:rowId xmlns:a16="http://schemas.microsoft.com/office/drawing/2014/main" val="2759920345"/>
                  </a:ext>
                </a:extLst>
              </a:tr>
              <a:tr h="621535">
                <a:tc>
                  <a:txBody>
                    <a:bodyPr/>
                    <a:lstStyle/>
                    <a:p>
                      <a:pPr algn="ctr"/>
                      <a:r>
                        <a:rPr lang="en-US" altLang="zh-TW" sz="2400" b="1" dirty="0" smtClean="0">
                          <a:latin typeface="標楷體" panose="03000509000000000000" pitchFamily="65" charset="-120"/>
                          <a:ea typeface="標楷體" panose="03000509000000000000" pitchFamily="65" charset="-120"/>
                        </a:rPr>
                        <a:t>07.02(</a:t>
                      </a:r>
                      <a:r>
                        <a:rPr lang="zh-TW" altLang="en-US" sz="2400" b="1" dirty="0" smtClean="0">
                          <a:latin typeface="標楷體" panose="03000509000000000000" pitchFamily="65" charset="-120"/>
                          <a:ea typeface="標楷體" panose="03000509000000000000" pitchFamily="65" charset="-120"/>
                        </a:rPr>
                        <a:t>三</a:t>
                      </a:r>
                      <a:r>
                        <a:rPr lang="en-US" altLang="zh-TW" sz="2400" b="1" dirty="0" smtClean="0">
                          <a:latin typeface="標楷體" panose="03000509000000000000" pitchFamily="65" charset="-120"/>
                          <a:ea typeface="標楷體" panose="03000509000000000000" pitchFamily="65" charset="-120"/>
                        </a:rPr>
                        <a:t>)-07.16(</a:t>
                      </a:r>
                      <a:r>
                        <a:rPr lang="zh-TW" altLang="en-US" sz="2400" b="1" dirty="0">
                          <a:latin typeface="標楷體" panose="03000509000000000000" pitchFamily="65" charset="-120"/>
                          <a:ea typeface="標楷體" panose="03000509000000000000" pitchFamily="65" charset="-120"/>
                        </a:rPr>
                        <a:t>三</a:t>
                      </a:r>
                      <a:r>
                        <a:rPr lang="en-US" altLang="zh-TW" sz="2400" b="1" dirty="0" smtClean="0">
                          <a:latin typeface="標楷體" panose="03000509000000000000" pitchFamily="65" charset="-120"/>
                          <a:ea typeface="標楷體" panose="03000509000000000000" pitchFamily="65" charset="-120"/>
                        </a:rPr>
                        <a:t>)</a:t>
                      </a:r>
                      <a:endParaRPr lang="zh-TW" altLang="en-US" sz="2400" b="1" dirty="0">
                        <a:latin typeface="標楷體" panose="03000509000000000000" pitchFamily="65" charset="-120"/>
                        <a:ea typeface="標楷體" panose="03000509000000000000" pitchFamily="65" charset="-120"/>
                      </a:endParaRPr>
                    </a:p>
                  </a:txBody>
                  <a:tcPr anchor="ctr"/>
                </a:tc>
                <a:tc>
                  <a:txBody>
                    <a:bodyPr/>
                    <a:lstStyle/>
                    <a:p>
                      <a:pPr algn="l"/>
                      <a:r>
                        <a:rPr lang="zh-TW" altLang="en-US" sz="2400" dirty="0">
                          <a:latin typeface="標楷體" panose="03000509000000000000" pitchFamily="65" charset="-120"/>
                          <a:ea typeface="標楷體" panose="03000509000000000000" pitchFamily="65" charset="-120"/>
                        </a:rPr>
                        <a:t>初核作業</a:t>
                      </a:r>
                    </a:p>
                  </a:txBody>
                  <a:tcPr anchor="ctr"/>
                </a:tc>
                <a:tc>
                  <a:txBody>
                    <a:bodyPr/>
                    <a:lstStyle/>
                    <a:p>
                      <a:r>
                        <a:rPr lang="zh-TW" altLang="en-US" sz="2400" dirty="0">
                          <a:latin typeface="標楷體" panose="03000509000000000000" pitchFamily="65" charset="-120"/>
                          <a:ea typeface="標楷體" panose="03000509000000000000" pitchFamily="65" charset="-120"/>
                        </a:rPr>
                        <a:t>備查作業小組</a:t>
                      </a:r>
                    </a:p>
                  </a:txBody>
                  <a:tcPr/>
                </a:tc>
                <a:extLst>
                  <a:ext uri="{0D108BD9-81ED-4DB2-BD59-A6C34878D82A}">
                    <a16:rowId xmlns:a16="http://schemas.microsoft.com/office/drawing/2014/main" val="3580384871"/>
                  </a:ext>
                </a:extLst>
              </a:tr>
              <a:tr h="628506">
                <a:tc>
                  <a:txBody>
                    <a:bodyPr/>
                    <a:lstStyle/>
                    <a:p>
                      <a:pPr algn="ctr"/>
                      <a:r>
                        <a:rPr lang="en-US" altLang="zh-TW" sz="2400" b="1" dirty="0" smtClean="0">
                          <a:latin typeface="標楷體" panose="03000509000000000000" pitchFamily="65" charset="-120"/>
                          <a:ea typeface="標楷體" panose="03000509000000000000" pitchFamily="65" charset="-120"/>
                        </a:rPr>
                        <a:t>07.21(</a:t>
                      </a:r>
                      <a:r>
                        <a:rPr lang="zh-TW" altLang="en-US" sz="2400" b="1" dirty="0" smtClean="0">
                          <a:latin typeface="標楷體" panose="03000509000000000000" pitchFamily="65" charset="-120"/>
                          <a:ea typeface="標楷體" panose="03000509000000000000" pitchFamily="65" charset="-120"/>
                        </a:rPr>
                        <a:t>一</a:t>
                      </a:r>
                      <a:r>
                        <a:rPr lang="en-US" altLang="zh-TW" sz="2400" b="1" dirty="0" smtClean="0">
                          <a:latin typeface="標楷體" panose="03000509000000000000" pitchFamily="65" charset="-120"/>
                          <a:ea typeface="標楷體" panose="03000509000000000000" pitchFamily="65" charset="-120"/>
                        </a:rPr>
                        <a:t>)-07.22(</a:t>
                      </a:r>
                      <a:r>
                        <a:rPr lang="zh-TW" altLang="en-US" sz="2400" b="1" dirty="0">
                          <a:latin typeface="標楷體" panose="03000509000000000000" pitchFamily="65" charset="-120"/>
                          <a:ea typeface="標楷體" panose="03000509000000000000" pitchFamily="65" charset="-120"/>
                        </a:rPr>
                        <a:t>二</a:t>
                      </a:r>
                      <a:r>
                        <a:rPr lang="en-US" altLang="zh-TW" sz="2400" b="1" dirty="0" smtClean="0">
                          <a:latin typeface="標楷體" panose="03000509000000000000" pitchFamily="65" charset="-120"/>
                          <a:ea typeface="標楷體" panose="03000509000000000000" pitchFamily="65" charset="-120"/>
                        </a:rPr>
                        <a:t>)</a:t>
                      </a:r>
                      <a:endParaRPr lang="zh-TW" altLang="en-US" sz="2400" b="1" dirty="0">
                        <a:latin typeface="標楷體" panose="03000509000000000000" pitchFamily="65" charset="-120"/>
                        <a:ea typeface="標楷體" panose="03000509000000000000" pitchFamily="65" charset="-120"/>
                      </a:endParaRPr>
                    </a:p>
                  </a:txBody>
                  <a:tcPr anchor="ctr"/>
                </a:tc>
                <a:tc>
                  <a:txBody>
                    <a:bodyPr/>
                    <a:lstStyle/>
                    <a:p>
                      <a:pPr algn="l"/>
                      <a:r>
                        <a:rPr lang="zh-TW" altLang="en-US" sz="2400" dirty="0" smtClean="0">
                          <a:latin typeface="標楷體" panose="03000509000000000000" pitchFamily="65" charset="-120"/>
                          <a:ea typeface="標楷體" panose="03000509000000000000" pitchFamily="65" charset="-120"/>
                        </a:rPr>
                        <a:t>初</a:t>
                      </a:r>
                      <a:r>
                        <a:rPr lang="zh-TW" altLang="en-US" sz="2400" dirty="0">
                          <a:latin typeface="標楷體" panose="03000509000000000000" pitchFamily="65" charset="-120"/>
                          <a:ea typeface="標楷體" panose="03000509000000000000" pitchFamily="65" charset="-120"/>
                        </a:rPr>
                        <a:t>核</a:t>
                      </a:r>
                      <a:r>
                        <a:rPr lang="zh-TW" altLang="en-US" sz="2400" dirty="0" smtClean="0">
                          <a:latin typeface="標楷體" panose="03000509000000000000" pitchFamily="65" charset="-120"/>
                          <a:ea typeface="標楷體" panose="03000509000000000000" pitchFamily="65" charset="-120"/>
                        </a:rPr>
                        <a:t>結果公告</a:t>
                      </a:r>
                      <a:endParaRPr lang="zh-TW" altLang="en-US" sz="2400" dirty="0">
                        <a:latin typeface="標楷體" panose="03000509000000000000" pitchFamily="65" charset="-120"/>
                        <a:ea typeface="標楷體" panose="03000509000000000000" pitchFamily="65" charset="-120"/>
                      </a:endParaRPr>
                    </a:p>
                  </a:txBody>
                  <a:tcPr anchor="ctr"/>
                </a:tc>
                <a:tc>
                  <a:txBody>
                    <a:bodyPr/>
                    <a:lstStyle/>
                    <a:p>
                      <a:r>
                        <a:rPr lang="zh-TW" altLang="en-US" sz="2400" dirty="0" smtClean="0">
                          <a:latin typeface="標楷體" panose="03000509000000000000" pitchFamily="65" charset="-120"/>
                          <a:ea typeface="標楷體" panose="03000509000000000000" pitchFamily="65" charset="-120"/>
                        </a:rPr>
                        <a:t>承辦人</a:t>
                      </a:r>
                      <a:endParaRPr lang="en-US" altLang="zh-TW" sz="2400" dirty="0">
                        <a:latin typeface="標楷體" panose="03000509000000000000" pitchFamily="65" charset="-120"/>
                        <a:ea typeface="標楷體" panose="03000509000000000000" pitchFamily="65" charset="-120"/>
                      </a:endParaRPr>
                    </a:p>
                  </a:txBody>
                  <a:tcPr anchor="ctr"/>
                </a:tc>
                <a:extLst>
                  <a:ext uri="{0D108BD9-81ED-4DB2-BD59-A6C34878D82A}">
                    <a16:rowId xmlns:a16="http://schemas.microsoft.com/office/drawing/2014/main" val="3118217043"/>
                  </a:ext>
                </a:extLst>
              </a:tr>
              <a:tr h="621535">
                <a:tc>
                  <a:txBody>
                    <a:bodyPr/>
                    <a:lstStyle/>
                    <a:p>
                      <a:pPr algn="ctr"/>
                      <a:r>
                        <a:rPr lang="en-US" altLang="zh-TW" sz="2400" b="1" dirty="0" smtClean="0">
                          <a:latin typeface="標楷體" panose="03000509000000000000" pitchFamily="65" charset="-120"/>
                          <a:ea typeface="標楷體" panose="03000509000000000000" pitchFamily="65" charset="-120"/>
                        </a:rPr>
                        <a:t>07.22(</a:t>
                      </a:r>
                      <a:r>
                        <a:rPr lang="zh-TW" altLang="en-US" sz="2400" b="1" dirty="0" smtClean="0">
                          <a:latin typeface="標楷體" panose="03000509000000000000" pitchFamily="65" charset="-120"/>
                          <a:ea typeface="標楷體" panose="03000509000000000000" pitchFamily="65" charset="-120"/>
                        </a:rPr>
                        <a:t>二</a:t>
                      </a:r>
                      <a:r>
                        <a:rPr lang="en-US" altLang="zh-TW" sz="2400" b="1" dirty="0" smtClean="0">
                          <a:latin typeface="標楷體" panose="03000509000000000000" pitchFamily="65" charset="-120"/>
                          <a:ea typeface="標楷體" panose="03000509000000000000" pitchFamily="65" charset="-120"/>
                        </a:rPr>
                        <a:t>)-</a:t>
                      </a:r>
                      <a:r>
                        <a:rPr lang="en-US" altLang="zh-TW" sz="2400" b="1" dirty="0" smtClean="0">
                          <a:latin typeface="標楷體" panose="03000509000000000000" pitchFamily="65" charset="-120"/>
                          <a:ea typeface="標楷體" panose="03000509000000000000" pitchFamily="65" charset="-120"/>
                        </a:rPr>
                        <a:t>07.25(</a:t>
                      </a:r>
                      <a:r>
                        <a:rPr lang="zh-TW" altLang="en-US" sz="2400" b="1" dirty="0">
                          <a:latin typeface="標楷體" panose="03000509000000000000" pitchFamily="65" charset="-120"/>
                          <a:ea typeface="標楷體" panose="03000509000000000000" pitchFamily="65" charset="-120"/>
                        </a:rPr>
                        <a:t>五</a:t>
                      </a:r>
                      <a:r>
                        <a:rPr lang="en-US" altLang="zh-TW" sz="2400" b="1" smtClean="0">
                          <a:latin typeface="標楷體" panose="03000509000000000000" pitchFamily="65" charset="-120"/>
                          <a:ea typeface="標楷體" panose="03000509000000000000" pitchFamily="65" charset="-120"/>
                        </a:rPr>
                        <a:t>)</a:t>
                      </a:r>
                      <a:endParaRPr lang="zh-TW" altLang="en-US" sz="2400" b="1" dirty="0">
                        <a:latin typeface="標楷體" panose="03000509000000000000" pitchFamily="65" charset="-120"/>
                        <a:ea typeface="標楷體" panose="03000509000000000000" pitchFamily="65" charset="-120"/>
                      </a:endParaRPr>
                    </a:p>
                  </a:txBody>
                  <a:tcPr anchor="ctr"/>
                </a:tc>
                <a:tc>
                  <a:txBody>
                    <a:bodyPr/>
                    <a:lstStyle/>
                    <a:p>
                      <a:pPr algn="l"/>
                      <a:r>
                        <a:rPr lang="zh-TW" altLang="en-US" sz="2400" dirty="0">
                          <a:latin typeface="標楷體" panose="03000509000000000000" pitchFamily="65" charset="-120"/>
                          <a:ea typeface="標楷體" panose="03000509000000000000" pitchFamily="65" charset="-120"/>
                        </a:rPr>
                        <a:t>依初核結果進行修正</a:t>
                      </a:r>
                    </a:p>
                  </a:txBody>
                  <a:tcPr anchor="ctr"/>
                </a:tc>
                <a:tc>
                  <a:txBody>
                    <a:bodyPr/>
                    <a:lstStyle/>
                    <a:p>
                      <a:r>
                        <a:rPr lang="zh-TW" altLang="en-US" sz="2400" dirty="0">
                          <a:latin typeface="標楷體" panose="03000509000000000000" pitchFamily="65" charset="-120"/>
                          <a:ea typeface="標楷體" panose="03000509000000000000" pitchFamily="65" charset="-120"/>
                        </a:rPr>
                        <a:t>學校行政端：轉知教師檢核結果。</a:t>
                      </a:r>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視需修正處由特教教師或行政端進行修正。</a:t>
                      </a:r>
                      <a:r>
                        <a:rPr lang="en-US" altLang="zh-TW" sz="2400" dirty="0">
                          <a:latin typeface="標楷體" panose="03000509000000000000" pitchFamily="65" charset="-120"/>
                          <a:ea typeface="標楷體" panose="03000509000000000000" pitchFamily="65" charset="-120"/>
                        </a:rPr>
                        <a:t>)</a:t>
                      </a:r>
                      <a:endParaRPr lang="zh-TW" altLang="en-US" sz="2400" dirty="0">
                        <a:latin typeface="標楷體" panose="03000509000000000000" pitchFamily="65" charset="-120"/>
                        <a:ea typeface="標楷體" panose="03000509000000000000" pitchFamily="65" charset="-120"/>
                      </a:endParaRPr>
                    </a:p>
                  </a:txBody>
                  <a:tcPr/>
                </a:tc>
                <a:extLst>
                  <a:ext uri="{0D108BD9-81ED-4DB2-BD59-A6C34878D82A}">
                    <a16:rowId xmlns:a16="http://schemas.microsoft.com/office/drawing/2014/main" val="2069936285"/>
                  </a:ext>
                </a:extLst>
              </a:tr>
              <a:tr h="621535">
                <a:tc>
                  <a:txBody>
                    <a:bodyPr/>
                    <a:lstStyle/>
                    <a:p>
                      <a:pPr algn="ctr"/>
                      <a:r>
                        <a:rPr lang="en-US" altLang="zh-TW" sz="2400" b="1" dirty="0" smtClean="0">
                          <a:latin typeface="標楷體" panose="03000509000000000000" pitchFamily="65" charset="-120"/>
                          <a:ea typeface="標楷體" panose="03000509000000000000" pitchFamily="65" charset="-120"/>
                        </a:rPr>
                        <a:t>07.28(</a:t>
                      </a:r>
                      <a:r>
                        <a:rPr lang="zh-TW" altLang="en-US" sz="2400" b="1" dirty="0">
                          <a:latin typeface="標楷體" panose="03000509000000000000" pitchFamily="65" charset="-120"/>
                          <a:ea typeface="標楷體" panose="03000509000000000000" pitchFamily="65" charset="-120"/>
                        </a:rPr>
                        <a:t>一</a:t>
                      </a:r>
                      <a:r>
                        <a:rPr lang="en-US" altLang="zh-TW" sz="2400" b="1" dirty="0">
                          <a:latin typeface="標楷體" panose="03000509000000000000" pitchFamily="65" charset="-120"/>
                          <a:ea typeface="標楷體" panose="03000509000000000000" pitchFamily="65" charset="-120"/>
                        </a:rPr>
                        <a:t>)-</a:t>
                      </a:r>
                      <a:r>
                        <a:rPr lang="en-US" altLang="zh-TW" sz="2400" b="1" dirty="0" smtClean="0">
                          <a:latin typeface="標楷體" panose="03000509000000000000" pitchFamily="65" charset="-120"/>
                          <a:ea typeface="標楷體" panose="03000509000000000000" pitchFamily="65" charset="-120"/>
                        </a:rPr>
                        <a:t>08.01(</a:t>
                      </a:r>
                      <a:r>
                        <a:rPr lang="zh-TW" altLang="en-US" sz="2400" b="1" dirty="0" smtClean="0">
                          <a:latin typeface="標楷體" panose="03000509000000000000" pitchFamily="65" charset="-120"/>
                          <a:ea typeface="標楷體" panose="03000509000000000000" pitchFamily="65" charset="-120"/>
                        </a:rPr>
                        <a:t>五</a:t>
                      </a:r>
                      <a:r>
                        <a:rPr lang="en-US" altLang="zh-TW" sz="2400" b="1" dirty="0" smtClean="0">
                          <a:latin typeface="標楷體" panose="03000509000000000000" pitchFamily="65" charset="-120"/>
                          <a:ea typeface="標楷體" panose="03000509000000000000" pitchFamily="65" charset="-120"/>
                        </a:rPr>
                        <a:t>)</a:t>
                      </a:r>
                      <a:endParaRPr lang="zh-TW" altLang="en-US" sz="2400" b="1" dirty="0">
                        <a:latin typeface="標楷體" panose="03000509000000000000" pitchFamily="65" charset="-120"/>
                        <a:ea typeface="標楷體" panose="03000509000000000000" pitchFamily="65" charset="-120"/>
                      </a:endParaRPr>
                    </a:p>
                  </a:txBody>
                  <a:tcPr anchor="ctr"/>
                </a:tc>
                <a:tc>
                  <a:txBody>
                    <a:bodyPr/>
                    <a:lstStyle/>
                    <a:p>
                      <a:pPr algn="l"/>
                      <a:r>
                        <a:rPr lang="zh-TW" altLang="en-US" sz="2400" dirty="0">
                          <a:latin typeface="標楷體" panose="03000509000000000000" pitchFamily="65" charset="-120"/>
                          <a:ea typeface="標楷體" panose="03000509000000000000" pitchFamily="65" charset="-120"/>
                        </a:rPr>
                        <a:t>複核作業</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400" dirty="0">
                          <a:latin typeface="標楷體" panose="03000509000000000000" pitchFamily="65" charset="-120"/>
                          <a:ea typeface="標楷體" panose="03000509000000000000" pitchFamily="65" charset="-120"/>
                        </a:rPr>
                        <a:t>備查作業小組</a:t>
                      </a:r>
                    </a:p>
                  </a:txBody>
                  <a:tcPr anchor="ctr"/>
                </a:tc>
                <a:extLst>
                  <a:ext uri="{0D108BD9-81ED-4DB2-BD59-A6C34878D82A}">
                    <a16:rowId xmlns:a16="http://schemas.microsoft.com/office/drawing/2014/main" val="3831019787"/>
                  </a:ext>
                </a:extLst>
              </a:tr>
              <a:tr h="621535">
                <a:tc>
                  <a:txBody>
                    <a:bodyPr/>
                    <a:lstStyle/>
                    <a:p>
                      <a:pPr algn="ctr"/>
                      <a:r>
                        <a:rPr lang="en-US" altLang="zh-TW" sz="2400" b="1" dirty="0" smtClean="0">
                          <a:latin typeface="標楷體" panose="03000509000000000000" pitchFamily="65" charset="-120"/>
                          <a:ea typeface="標楷體" panose="03000509000000000000" pitchFamily="65" charset="-120"/>
                        </a:rPr>
                        <a:t>08.04(</a:t>
                      </a:r>
                      <a:r>
                        <a:rPr lang="zh-TW" altLang="en-US" sz="2400" b="1" dirty="0" smtClean="0">
                          <a:latin typeface="標楷體" panose="03000509000000000000" pitchFamily="65" charset="-120"/>
                          <a:ea typeface="標楷體" panose="03000509000000000000" pitchFamily="65" charset="-120"/>
                        </a:rPr>
                        <a:t>一</a:t>
                      </a:r>
                      <a:r>
                        <a:rPr lang="en-US" altLang="zh-TW" sz="2400" b="1" dirty="0" smtClean="0">
                          <a:latin typeface="標楷體" panose="03000509000000000000" pitchFamily="65" charset="-120"/>
                          <a:ea typeface="標楷體" panose="03000509000000000000" pitchFamily="65" charset="-120"/>
                        </a:rPr>
                        <a:t>)-08.06(</a:t>
                      </a:r>
                      <a:r>
                        <a:rPr lang="zh-TW" altLang="en-US" sz="2400" b="1" dirty="0">
                          <a:latin typeface="標楷體" panose="03000509000000000000" pitchFamily="65" charset="-120"/>
                          <a:ea typeface="標楷體" panose="03000509000000000000" pitchFamily="65" charset="-120"/>
                        </a:rPr>
                        <a:t>三</a:t>
                      </a:r>
                      <a:r>
                        <a:rPr lang="en-US" altLang="zh-TW" sz="2400" b="1" dirty="0" smtClean="0">
                          <a:latin typeface="標楷體" panose="03000509000000000000" pitchFamily="65" charset="-120"/>
                          <a:ea typeface="標楷體" panose="03000509000000000000" pitchFamily="65" charset="-120"/>
                        </a:rPr>
                        <a:t>)</a:t>
                      </a:r>
                      <a:endParaRPr lang="zh-TW" altLang="en-US" sz="2400" b="1" dirty="0">
                        <a:latin typeface="標楷體" panose="03000509000000000000" pitchFamily="65" charset="-120"/>
                        <a:ea typeface="標楷體" panose="03000509000000000000" pitchFamily="65" charset="-120"/>
                      </a:endParaRPr>
                    </a:p>
                  </a:txBody>
                  <a:tcPr anchor="ctr"/>
                </a:tc>
                <a:tc>
                  <a:txBody>
                    <a:bodyPr/>
                    <a:lstStyle/>
                    <a:p>
                      <a:pPr algn="l"/>
                      <a:r>
                        <a:rPr lang="zh-TW" altLang="en-US" sz="2400" dirty="0" smtClean="0">
                          <a:latin typeface="標楷體" panose="03000509000000000000" pitchFamily="65" charset="-120"/>
                          <a:ea typeface="標楷體" panose="03000509000000000000" pitchFamily="65" charset="-120"/>
                        </a:rPr>
                        <a:t>複核結果</a:t>
                      </a:r>
                      <a:r>
                        <a:rPr lang="zh-TW" altLang="en-US" sz="2400" dirty="0">
                          <a:latin typeface="標楷體" panose="03000509000000000000" pitchFamily="65" charset="-120"/>
                          <a:ea typeface="標楷體" panose="03000509000000000000" pitchFamily="65" charset="-120"/>
                        </a:rPr>
                        <a:t>公告</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標楷體" panose="03000509000000000000" pitchFamily="65" charset="-120"/>
                          <a:ea typeface="標楷體" panose="03000509000000000000" pitchFamily="65" charset="-120"/>
                        </a:rPr>
                        <a:t>承辦人</a:t>
                      </a:r>
                      <a:endParaRPr lang="zh-TW" altLang="en-US" sz="2400" dirty="0">
                        <a:latin typeface="標楷體" panose="03000509000000000000" pitchFamily="65" charset="-120"/>
                        <a:ea typeface="標楷體" panose="03000509000000000000" pitchFamily="65" charset="-120"/>
                      </a:endParaRPr>
                    </a:p>
                  </a:txBody>
                  <a:tcPr anchor="ctr"/>
                </a:tc>
                <a:extLst>
                  <a:ext uri="{0D108BD9-81ED-4DB2-BD59-A6C34878D82A}">
                    <a16:rowId xmlns:a16="http://schemas.microsoft.com/office/drawing/2014/main" val="3018377781"/>
                  </a:ext>
                </a:extLst>
              </a:tr>
            </a:tbl>
          </a:graphicData>
        </a:graphic>
      </p:graphicFrame>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a:extLst>
              <a:ext uri="{FF2B5EF4-FFF2-40B4-BE49-F238E27FC236}">
                <a16:creationId xmlns:a16="http://schemas.microsoft.com/office/drawing/2014/main" id="{96F03AB8-8184-4779-A6C5-3D7B47DBAD72}"/>
              </a:ext>
            </a:extLst>
          </p:cNvPr>
          <p:cNvSpPr>
            <a:spLocks noGrp="1"/>
          </p:cNvSpPr>
          <p:nvPr>
            <p:ph idx="1"/>
          </p:nvPr>
        </p:nvSpPr>
        <p:spPr>
          <a:xfrm>
            <a:off x="1340528" y="3364636"/>
            <a:ext cx="9712171" cy="2601158"/>
          </a:xfrm>
        </p:spPr>
        <p:txBody>
          <a:bodyPr/>
          <a:lstStyle/>
          <a:p>
            <a:r>
              <a:rPr lang="zh-TW" altLang="en-US" dirty="0"/>
              <a:t>進入平台操作說明之前請認明這顆按鈕</a:t>
            </a:r>
            <a:endParaRPr lang="en-US" altLang="zh-TW" dirty="0"/>
          </a:p>
          <a:p>
            <a:pPr marL="0" indent="0">
              <a:buNone/>
            </a:pPr>
            <a:r>
              <a:rPr lang="zh-TW" altLang="en-US" b="1" dirty="0">
                <a:solidFill>
                  <a:srgbClr val="FF0000"/>
                </a:solidFill>
              </a:rPr>
              <a:t>千萬不要按！</a:t>
            </a:r>
            <a:endParaRPr lang="en-US" altLang="zh-TW" b="1" dirty="0">
              <a:solidFill>
                <a:srgbClr val="FF0000"/>
              </a:solidFill>
            </a:endParaRPr>
          </a:p>
          <a:p>
            <a:pPr marL="0" indent="0">
              <a:buNone/>
            </a:pPr>
            <a:r>
              <a:rPr lang="zh-TW" altLang="en-US" sz="2400" b="1" dirty="0">
                <a:solidFill>
                  <a:srgbClr val="FF0000"/>
                </a:solidFill>
              </a:rPr>
              <a:t>千萬不要按！</a:t>
            </a:r>
          </a:p>
          <a:p>
            <a:pPr marL="0" indent="0">
              <a:buNone/>
            </a:pPr>
            <a:r>
              <a:rPr lang="zh-TW" altLang="en-US" sz="2800" b="1" dirty="0">
                <a:solidFill>
                  <a:srgbClr val="FF0000"/>
                </a:solidFill>
              </a:rPr>
              <a:t>千萬不要按！</a:t>
            </a:r>
          </a:p>
          <a:p>
            <a:pPr marL="0" indent="0">
              <a:buNone/>
            </a:pPr>
            <a:endParaRPr lang="en-US" altLang="zh-TW" dirty="0"/>
          </a:p>
        </p:txBody>
      </p:sp>
      <p:pic>
        <p:nvPicPr>
          <p:cNvPr id="1026" name="Picture 2" descr="為了維護老師和其他同學的身體健康您和孩子，或同居著的親屬， 連假期間是否有前往， 以下的11個風景區/景-台中學儒公職補習班">
            <a:extLst>
              <a:ext uri="{FF2B5EF4-FFF2-40B4-BE49-F238E27FC236}">
                <a16:creationId xmlns:a16="http://schemas.microsoft.com/office/drawing/2014/main" id="{CEFE174F-6F80-4E2E-BF24-CD62B01039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318" y="152309"/>
            <a:ext cx="5079877" cy="287859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7">
            <a:extLst>
              <a:ext uri="{FF2B5EF4-FFF2-40B4-BE49-F238E27FC236}">
                <a16:creationId xmlns:a16="http://schemas.microsoft.com/office/drawing/2014/main" id="{49E89577-EAA4-4EE4-B57D-91DB9F1B93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201"/>
          <a:stretch/>
        </p:blipFill>
        <p:spPr bwMode="auto">
          <a:xfrm>
            <a:off x="6659592" y="1656272"/>
            <a:ext cx="3769743" cy="481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圓角 3">
            <a:extLst>
              <a:ext uri="{FF2B5EF4-FFF2-40B4-BE49-F238E27FC236}">
                <a16:creationId xmlns:a16="http://schemas.microsoft.com/office/drawing/2014/main" id="{DEDBF414-CC92-431C-97BE-87BC0FE8988F}"/>
              </a:ext>
            </a:extLst>
          </p:cNvPr>
          <p:cNvSpPr/>
          <p:nvPr/>
        </p:nvSpPr>
        <p:spPr>
          <a:xfrm>
            <a:off x="4873924" y="3394496"/>
            <a:ext cx="1026543" cy="25447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7" name="直線單箭頭接點 6">
            <a:extLst>
              <a:ext uri="{FF2B5EF4-FFF2-40B4-BE49-F238E27FC236}">
                <a16:creationId xmlns:a16="http://schemas.microsoft.com/office/drawing/2014/main" id="{AB4B8FB3-765D-4AC9-A3F9-74335546445A}"/>
              </a:ext>
            </a:extLst>
          </p:cNvPr>
          <p:cNvCxnSpPr>
            <a:cxnSpLocks/>
          </p:cNvCxnSpPr>
          <p:nvPr/>
        </p:nvCxnSpPr>
        <p:spPr>
          <a:xfrm>
            <a:off x="5900468" y="3635740"/>
            <a:ext cx="2303253" cy="260115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7">
            <a:extLst>
              <a:ext uri="{FF2B5EF4-FFF2-40B4-BE49-F238E27FC236}">
                <a16:creationId xmlns:a16="http://schemas.microsoft.com/office/drawing/2014/main" id="{E4C2970E-17A0-4B16-9119-396955CDE63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6918" t="90520" r="21205" b="-2029"/>
          <a:stretch/>
        </p:blipFill>
        <p:spPr bwMode="auto">
          <a:xfrm>
            <a:off x="6356951" y="5163536"/>
            <a:ext cx="4375024" cy="1604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跟我一起說三遍– LINE貼圖| LINE STORE">
            <a:extLst>
              <a:ext uri="{FF2B5EF4-FFF2-40B4-BE49-F238E27FC236}">
                <a16:creationId xmlns:a16="http://schemas.microsoft.com/office/drawing/2014/main" id="{DA6FE39D-BCAE-47F3-BB0A-E97F9592A0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8753" y="4377068"/>
            <a:ext cx="2286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896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pic>
        <p:nvPicPr>
          <p:cNvPr id="9" name="圖片 8">
            <a:extLst>
              <a:ext uri="{FF2B5EF4-FFF2-40B4-BE49-F238E27FC236}">
                <a16:creationId xmlns:a16="http://schemas.microsoft.com/office/drawing/2014/main" id="{5A1F22A0-45F3-4F95-8EEA-74919E0B05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444" y="1437818"/>
            <a:ext cx="6984338" cy="5343981"/>
          </a:xfrm>
          <a:prstGeom prst="rect">
            <a:avLst/>
          </a:prstGeom>
        </p:spPr>
      </p:pic>
      <p:sp>
        <p:nvSpPr>
          <p:cNvPr id="10" name="矩形 9">
            <a:extLst>
              <a:ext uri="{FF2B5EF4-FFF2-40B4-BE49-F238E27FC236}">
                <a16:creationId xmlns:a16="http://schemas.microsoft.com/office/drawing/2014/main" id="{113DC40C-E525-44CC-B78D-F0C74798E9D8}"/>
              </a:ext>
            </a:extLst>
          </p:cNvPr>
          <p:cNvSpPr/>
          <p:nvPr/>
        </p:nvSpPr>
        <p:spPr>
          <a:xfrm>
            <a:off x="0" y="1684002"/>
            <a:ext cx="4663934" cy="3193182"/>
          </a:xfrm>
          <a:prstGeom prst="rect">
            <a:avLst/>
          </a:prstGeom>
        </p:spPr>
        <p:txBody>
          <a:bodyPr wrap="square">
            <a:spAutoFit/>
          </a:bodyPr>
          <a:lstStyle/>
          <a:p>
            <a:pPr marL="63500">
              <a:spcBef>
                <a:spcPts val="390"/>
              </a:spcBef>
              <a:spcAft>
                <a:spcPts val="0"/>
              </a:spcAft>
            </a:pPr>
            <a:r>
              <a:rPr lang="zh-TW" altLang="zh-TW" sz="3200" b="1" dirty="0">
                <a:latin typeface="標楷體" panose="03000509000000000000" pitchFamily="65" charset="-120"/>
                <a:ea typeface="標楷體" panose="03000509000000000000" pitchFamily="65" charset="-120"/>
                <a:cs typeface="SimSun" panose="02010600030101010101" pitchFamily="2" charset="-122"/>
              </a:rPr>
              <a:t>進入課程操作平台</a:t>
            </a:r>
            <a:r>
              <a:rPr lang="en-US" altLang="zh-TW" dirty="0">
                <a:latin typeface="SimSun" panose="02010600030101010101" pitchFamily="2" charset="-122"/>
                <a:ea typeface="SimSun" panose="02010600030101010101" pitchFamily="2" charset="-122"/>
                <a:cs typeface="SimSun" panose="02010600030101010101" pitchFamily="2" charset="-122"/>
              </a:rPr>
              <a:t>(</a:t>
            </a:r>
            <a:r>
              <a:rPr lang="en-US" altLang="zh-TW" dirty="0">
                <a:solidFill>
                  <a:srgbClr val="0000FF"/>
                </a:solidFill>
                <a:latin typeface="SimSun" panose="02010600030101010101" pitchFamily="2" charset="-122"/>
                <a:ea typeface="SimSun" panose="02010600030101010101" pitchFamily="2" charset="-122"/>
                <a:cs typeface="SimSun" panose="02010600030101010101" pitchFamily="2" charset="-122"/>
                <a:hlinkClick r:id="rId3"/>
              </a:rPr>
              <a:t>https://www.se.curriculum.chc.edu.tw/</a:t>
            </a:r>
            <a:r>
              <a:rPr lang="en-US" altLang="zh-TW" dirty="0">
                <a:latin typeface="SimSun" panose="02010600030101010101" pitchFamily="2" charset="-122"/>
                <a:ea typeface="SimSun" panose="02010600030101010101" pitchFamily="2" charset="-122"/>
                <a:cs typeface="SimSun" panose="02010600030101010101" pitchFamily="2" charset="-122"/>
              </a:rPr>
              <a:t>)</a:t>
            </a:r>
            <a:endParaRPr lang="zh-TW" altLang="zh-TW" dirty="0">
              <a:latin typeface="SimSun" panose="02010600030101010101" pitchFamily="2" charset="-122"/>
              <a:ea typeface="SimSun" panose="02010600030101010101" pitchFamily="2" charset="-122"/>
              <a:cs typeface="SimSun" panose="02010600030101010101" pitchFamily="2" charset="-122"/>
            </a:endParaRPr>
          </a:p>
          <a:p>
            <a:pPr marL="368300">
              <a:spcBef>
                <a:spcPts val="265"/>
              </a:spcBef>
              <a:spcAft>
                <a:spcPts val="0"/>
              </a:spcAft>
            </a:pPr>
            <a:endParaRPr lang="en-US" altLang="zh-TW" sz="2400" spc="-80" dirty="0">
              <a:latin typeface="標楷體" panose="03000509000000000000" pitchFamily="65" charset="-120"/>
              <a:ea typeface="標楷體" panose="03000509000000000000" pitchFamily="65" charset="-120"/>
              <a:cs typeface="SimSun" panose="02010600030101010101" pitchFamily="2" charset="-122"/>
            </a:endParaRPr>
          </a:p>
          <a:p>
            <a:pPr marL="368300">
              <a:spcBef>
                <a:spcPts val="265"/>
              </a:spcBef>
              <a:spcAft>
                <a:spcPts val="0"/>
              </a:spcAft>
            </a:pPr>
            <a:endParaRPr lang="en-US" altLang="zh-TW" sz="2400" spc="-80" dirty="0">
              <a:latin typeface="標楷體" panose="03000509000000000000" pitchFamily="65" charset="-120"/>
              <a:ea typeface="標楷體" panose="03000509000000000000" pitchFamily="65" charset="-120"/>
              <a:cs typeface="SimSun" panose="02010600030101010101" pitchFamily="2" charset="-122"/>
            </a:endParaRPr>
          </a:p>
          <a:p>
            <a:pPr marL="368300">
              <a:spcBef>
                <a:spcPts val="265"/>
              </a:spcBef>
              <a:spcAft>
                <a:spcPts val="0"/>
              </a:spcAft>
            </a:pPr>
            <a:r>
              <a:rPr lang="zh-TW" altLang="zh-TW" sz="2400" spc="-80" dirty="0">
                <a:latin typeface="標楷體" panose="03000509000000000000" pitchFamily="65" charset="-120"/>
                <a:ea typeface="標楷體" panose="03000509000000000000" pitchFamily="65" charset="-120"/>
                <a:cs typeface="SimSun" panose="02010600030101010101" pitchFamily="2" charset="-122"/>
              </a:rPr>
              <a:t>選擇「</a:t>
            </a:r>
            <a:r>
              <a:rPr lang="zh-TW" altLang="zh-TW" sz="2400" spc="-80" dirty="0">
                <a:solidFill>
                  <a:srgbClr val="FF0000"/>
                </a:solidFill>
                <a:latin typeface="標楷體" panose="03000509000000000000" pitchFamily="65" charset="-120"/>
                <a:ea typeface="標楷體" panose="03000509000000000000" pitchFamily="65" charset="-120"/>
                <a:cs typeface="SimSun" panose="02010600030101010101" pitchFamily="2" charset="-122"/>
              </a:rPr>
              <a:t>學校登入</a:t>
            </a:r>
            <a:r>
              <a:rPr lang="zh-TW" altLang="zh-TW" sz="2400" spc="-80" dirty="0">
                <a:latin typeface="標楷體" panose="03000509000000000000" pitchFamily="65" charset="-120"/>
                <a:ea typeface="標楷體" panose="03000509000000000000" pitchFamily="65" charset="-120"/>
                <a:cs typeface="SimSun" panose="02010600030101010101" pitchFamily="2" charset="-122"/>
              </a:rPr>
              <a:t>」</a:t>
            </a:r>
            <a:r>
              <a:rPr lang="en-US" altLang="zh-TW" sz="2400" spc="-80" dirty="0">
                <a:latin typeface="標楷體" panose="03000509000000000000" pitchFamily="65" charset="-120"/>
                <a:ea typeface="標楷體" panose="03000509000000000000" pitchFamily="65" charset="-120"/>
                <a:cs typeface="SimSun" panose="02010600030101010101" pitchFamily="2" charset="-122"/>
              </a:rPr>
              <a:t>(</a:t>
            </a:r>
            <a:r>
              <a:rPr lang="zh-TW" altLang="zh-TW" sz="2400" spc="-80" dirty="0">
                <a:latin typeface="標楷體" panose="03000509000000000000" pitchFamily="65" charset="-120"/>
                <a:ea typeface="標楷體" panose="03000509000000000000" pitchFamily="65" charset="-120"/>
                <a:cs typeface="SimSun" panose="02010600030101010101" pitchFamily="2" charset="-122"/>
              </a:rPr>
              <a:t>紅色底框</a:t>
            </a:r>
            <a:r>
              <a:rPr lang="en-US" altLang="zh-TW" sz="2400" spc="-80" dirty="0">
                <a:latin typeface="標楷體" panose="03000509000000000000" pitchFamily="65" charset="-120"/>
                <a:ea typeface="標楷體" panose="03000509000000000000" pitchFamily="65" charset="-120"/>
                <a:cs typeface="SimSun" panose="02010600030101010101" pitchFamily="2" charset="-122"/>
              </a:rPr>
              <a:t>)</a:t>
            </a:r>
            <a:r>
              <a:rPr lang="zh-TW" altLang="zh-TW" sz="2400" spc="-80" dirty="0">
                <a:latin typeface="標楷體" panose="03000509000000000000" pitchFamily="65" charset="-120"/>
                <a:ea typeface="標楷體" panose="03000509000000000000" pitchFamily="65" charset="-120"/>
                <a:cs typeface="SimSun" panose="02010600030101010101" pitchFamily="2" charset="-122"/>
              </a:rPr>
              <a:t>，輸入 </a:t>
            </a:r>
            <a:r>
              <a:rPr lang="en-US" altLang="zh-TW" sz="2400" spc="-15" dirty="0">
                <a:solidFill>
                  <a:srgbClr val="FF0000"/>
                </a:solidFill>
                <a:latin typeface="標楷體" panose="03000509000000000000" pitchFamily="65" charset="-120"/>
                <a:ea typeface="標楷體" panose="03000509000000000000" pitchFamily="65" charset="-120"/>
                <a:cs typeface="SimSun" panose="02010600030101010101" pitchFamily="2" charset="-122"/>
              </a:rPr>
              <a:t>G-suite</a:t>
            </a:r>
            <a:r>
              <a:rPr lang="en-US" altLang="zh-TW" sz="2400" spc="-85" dirty="0">
                <a:solidFill>
                  <a:srgbClr val="FF0000"/>
                </a:solidFill>
                <a:latin typeface="標楷體" panose="03000509000000000000" pitchFamily="65" charset="-120"/>
                <a:ea typeface="標楷體" panose="03000509000000000000" pitchFamily="65" charset="-120"/>
                <a:cs typeface="SimSun" panose="02010600030101010101" pitchFamily="2" charset="-122"/>
              </a:rPr>
              <a:t> </a:t>
            </a:r>
            <a:r>
              <a:rPr lang="zh-TW" altLang="zh-TW" sz="2400" spc="-85" dirty="0">
                <a:solidFill>
                  <a:srgbClr val="FF0000"/>
                </a:solidFill>
                <a:latin typeface="標楷體" panose="03000509000000000000" pitchFamily="65" charset="-120"/>
                <a:ea typeface="標楷體" panose="03000509000000000000" pitchFamily="65" charset="-120"/>
                <a:cs typeface="SimSun" panose="02010600030101010101" pitchFamily="2" charset="-122"/>
              </a:rPr>
              <a:t>帳號密碼</a:t>
            </a:r>
            <a:r>
              <a:rPr lang="zh-TW" altLang="zh-TW" sz="2400" spc="-85" dirty="0">
                <a:latin typeface="標楷體" panose="03000509000000000000" pitchFamily="65" charset="-120"/>
                <a:ea typeface="標楷體" panose="03000509000000000000" pitchFamily="65" charset="-120"/>
                <a:cs typeface="SimSun" panose="02010600030101010101" pitchFamily="2" charset="-122"/>
              </a:rPr>
              <a:t>及驗證碼，在按右下「登入」</a:t>
            </a:r>
            <a:r>
              <a:rPr lang="en-US" altLang="zh-TW" sz="2400" spc="-85" dirty="0">
                <a:latin typeface="標楷體" panose="03000509000000000000" pitchFamily="65" charset="-120"/>
                <a:ea typeface="標楷體" panose="03000509000000000000" pitchFamily="65" charset="-120"/>
                <a:cs typeface="SimSun" panose="02010600030101010101" pitchFamily="2" charset="-122"/>
              </a:rPr>
              <a:t>(</a:t>
            </a:r>
            <a:r>
              <a:rPr lang="zh-TW" altLang="zh-TW" sz="2400" spc="-85" dirty="0">
                <a:latin typeface="標楷體" panose="03000509000000000000" pitchFamily="65" charset="-120"/>
                <a:ea typeface="標楷體" panose="03000509000000000000" pitchFamily="65" charset="-120"/>
                <a:cs typeface="SimSun" panose="02010600030101010101" pitchFamily="2" charset="-122"/>
              </a:rPr>
              <a:t>綠色底框</a:t>
            </a:r>
            <a:r>
              <a:rPr lang="en-US" altLang="zh-TW" sz="2400" spc="-85" dirty="0">
                <a:latin typeface="標楷體" panose="03000509000000000000" pitchFamily="65" charset="-120"/>
                <a:ea typeface="標楷體" panose="03000509000000000000" pitchFamily="65" charset="-120"/>
                <a:cs typeface="SimSun" panose="02010600030101010101" pitchFamily="2" charset="-122"/>
              </a:rPr>
              <a:t>)</a:t>
            </a:r>
            <a:r>
              <a:rPr lang="zh-TW" altLang="zh-TW" sz="2400" spc="-85" dirty="0">
                <a:latin typeface="標楷體" panose="03000509000000000000" pitchFamily="65" charset="-120"/>
                <a:ea typeface="標楷體" panose="03000509000000000000" pitchFamily="65" charset="-120"/>
                <a:cs typeface="SimSun" panose="02010600030101010101" pitchFamily="2" charset="-122"/>
              </a:rPr>
              <a:t>。</a:t>
            </a:r>
            <a:endParaRPr lang="zh-TW" altLang="zh-TW" sz="2400" dirty="0">
              <a:latin typeface="標楷體" panose="03000509000000000000" pitchFamily="65" charset="-120"/>
              <a:ea typeface="標楷體" panose="03000509000000000000" pitchFamily="65" charset="-120"/>
              <a:cs typeface="SimSun" panose="02010600030101010101" pitchFamily="2" charset="-122"/>
            </a:endParaRPr>
          </a:p>
        </p:txBody>
      </p:sp>
    </p:spTree>
    <p:extLst>
      <p:ext uri="{BB962C8B-B14F-4D97-AF65-F5344CB8AC3E}">
        <p14:creationId xmlns:p14="http://schemas.microsoft.com/office/powerpoint/2010/main" val="2853788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sp>
        <p:nvSpPr>
          <p:cNvPr id="3" name="Rectangle 5">
            <a:extLst>
              <a:ext uri="{FF2B5EF4-FFF2-40B4-BE49-F238E27FC236}">
                <a16:creationId xmlns:a16="http://schemas.microsoft.com/office/drawing/2014/main" id="{B48FB722-4AD5-4573-A89E-20C23DF78850}"/>
              </a:ext>
            </a:extLst>
          </p:cNvPr>
          <p:cNvSpPr>
            <a:spLocks noChangeArrowheads="1"/>
          </p:cNvSpPr>
          <p:nvPr/>
        </p:nvSpPr>
        <p:spPr bwMode="auto">
          <a:xfrm>
            <a:off x="4671646" y="1436076"/>
            <a:ext cx="1948096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TW" altLang="en-US"/>
          </a:p>
        </p:txBody>
      </p:sp>
      <p:grpSp>
        <p:nvGrpSpPr>
          <p:cNvPr id="4" name="Group 1">
            <a:extLst>
              <a:ext uri="{FF2B5EF4-FFF2-40B4-BE49-F238E27FC236}">
                <a16:creationId xmlns:a16="http://schemas.microsoft.com/office/drawing/2014/main" id="{C7B3ABAF-0090-4A0F-B527-7E0635EE65E4}"/>
              </a:ext>
            </a:extLst>
          </p:cNvPr>
          <p:cNvGrpSpPr>
            <a:grpSpLocks/>
          </p:cNvGrpSpPr>
          <p:nvPr/>
        </p:nvGrpSpPr>
        <p:grpSpPr bwMode="auto">
          <a:xfrm>
            <a:off x="4671646" y="1493836"/>
            <a:ext cx="7110046" cy="5345723"/>
            <a:chOff x="0" y="0"/>
            <a:chExt cx="7007" cy="5712"/>
          </a:xfrm>
        </p:grpSpPr>
        <p:pic>
          <p:nvPicPr>
            <p:cNvPr id="3076" name="Picture 4">
              <a:extLst>
                <a:ext uri="{FF2B5EF4-FFF2-40B4-BE49-F238E27FC236}">
                  <a16:creationId xmlns:a16="http://schemas.microsoft.com/office/drawing/2014/main" id="{C56E9E29-525B-4872-A68E-262A8E61DA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007" cy="5712"/>
            </a:xfrm>
            <a:prstGeom prst="rect">
              <a:avLst/>
            </a:prstGeom>
            <a:noFill/>
            <a:extLst>
              <a:ext uri="{909E8E84-426E-40DD-AFC4-6F175D3DCCD1}">
                <a14:hiddenFill xmlns:a14="http://schemas.microsoft.com/office/drawing/2010/main">
                  <a:solidFill>
                    <a:srgbClr val="FFFFFF"/>
                  </a:solidFill>
                </a14:hiddenFill>
              </a:ext>
            </a:extLst>
          </p:spPr>
        </p:pic>
        <p:sp>
          <p:nvSpPr>
            <p:cNvPr id="5" name="Freeform 3">
              <a:extLst>
                <a:ext uri="{FF2B5EF4-FFF2-40B4-BE49-F238E27FC236}">
                  <a16:creationId xmlns:a16="http://schemas.microsoft.com/office/drawing/2014/main" id="{61F3916D-27FD-4795-8741-BE24B1060B44}"/>
                </a:ext>
              </a:extLst>
            </p:cNvPr>
            <p:cNvSpPr>
              <a:spLocks/>
            </p:cNvSpPr>
            <p:nvPr/>
          </p:nvSpPr>
          <p:spPr bwMode="auto">
            <a:xfrm>
              <a:off x="5141" y="2280"/>
              <a:ext cx="1044" cy="156"/>
            </a:xfrm>
            <a:custGeom>
              <a:avLst/>
              <a:gdLst>
                <a:gd name="T0" fmla="+- 0 6173 5141"/>
                <a:gd name="T1" fmla="*/ T0 w 1044"/>
                <a:gd name="T2" fmla="+- 0 2280 2280"/>
                <a:gd name="T3" fmla="*/ 2280 h 156"/>
                <a:gd name="T4" fmla="+- 0 5153 5141"/>
                <a:gd name="T5" fmla="*/ T4 w 1044"/>
                <a:gd name="T6" fmla="+- 0 2280 2280"/>
                <a:gd name="T7" fmla="*/ 2280 h 156"/>
                <a:gd name="T8" fmla="+- 0 5141 5141"/>
                <a:gd name="T9" fmla="*/ T8 w 1044"/>
                <a:gd name="T10" fmla="+- 0 2292 2280"/>
                <a:gd name="T11" fmla="*/ 2292 h 156"/>
                <a:gd name="T12" fmla="+- 0 5141 5141"/>
                <a:gd name="T13" fmla="*/ T12 w 1044"/>
                <a:gd name="T14" fmla="+- 0 2306 2280"/>
                <a:gd name="T15" fmla="*/ 2306 h 156"/>
                <a:gd name="T16" fmla="+- 0 5141 5141"/>
                <a:gd name="T17" fmla="*/ T16 w 1044"/>
                <a:gd name="T18" fmla="+- 0 2424 2280"/>
                <a:gd name="T19" fmla="*/ 2424 h 156"/>
                <a:gd name="T20" fmla="+- 0 5153 5141"/>
                <a:gd name="T21" fmla="*/ T20 w 1044"/>
                <a:gd name="T22" fmla="+- 0 2436 2280"/>
                <a:gd name="T23" fmla="*/ 2436 h 156"/>
                <a:gd name="T24" fmla="+- 0 6173 5141"/>
                <a:gd name="T25" fmla="*/ T24 w 1044"/>
                <a:gd name="T26" fmla="+- 0 2436 2280"/>
                <a:gd name="T27" fmla="*/ 2436 h 156"/>
                <a:gd name="T28" fmla="+- 0 6185 5141"/>
                <a:gd name="T29" fmla="*/ T28 w 1044"/>
                <a:gd name="T30" fmla="+- 0 2424 2280"/>
                <a:gd name="T31" fmla="*/ 2424 h 156"/>
                <a:gd name="T32" fmla="+- 0 6185 5141"/>
                <a:gd name="T33" fmla="*/ T32 w 1044"/>
                <a:gd name="T34" fmla="+- 0 2292 2280"/>
                <a:gd name="T35" fmla="*/ 2292 h 156"/>
                <a:gd name="T36" fmla="+- 0 6173 5141"/>
                <a:gd name="T37" fmla="*/ T36 w 1044"/>
                <a:gd name="T38" fmla="+- 0 2280 2280"/>
                <a:gd name="T39" fmla="*/ 2280 h 15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Lst>
              <a:rect l="0" t="0" r="r" b="b"/>
              <a:pathLst>
                <a:path w="1044" h="156">
                  <a:moveTo>
                    <a:pt x="1032" y="0"/>
                  </a:moveTo>
                  <a:lnTo>
                    <a:pt x="12" y="0"/>
                  </a:lnTo>
                  <a:lnTo>
                    <a:pt x="0" y="12"/>
                  </a:lnTo>
                  <a:lnTo>
                    <a:pt x="0" y="26"/>
                  </a:lnTo>
                  <a:lnTo>
                    <a:pt x="0" y="144"/>
                  </a:lnTo>
                  <a:lnTo>
                    <a:pt x="12" y="156"/>
                  </a:lnTo>
                  <a:lnTo>
                    <a:pt x="1032" y="156"/>
                  </a:lnTo>
                  <a:lnTo>
                    <a:pt x="1044" y="144"/>
                  </a:lnTo>
                  <a:lnTo>
                    <a:pt x="1044" y="12"/>
                  </a:lnTo>
                  <a:lnTo>
                    <a:pt x="1032" y="0"/>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TW" altLang="en-US"/>
            </a:p>
          </p:txBody>
        </p:sp>
        <p:sp>
          <p:nvSpPr>
            <p:cNvPr id="6" name="Freeform 2">
              <a:extLst>
                <a:ext uri="{FF2B5EF4-FFF2-40B4-BE49-F238E27FC236}">
                  <a16:creationId xmlns:a16="http://schemas.microsoft.com/office/drawing/2014/main" id="{51EAD113-FA0E-40C1-A135-5963BD7A77A0}"/>
                </a:ext>
              </a:extLst>
            </p:cNvPr>
            <p:cNvSpPr>
              <a:spLocks/>
            </p:cNvSpPr>
            <p:nvPr/>
          </p:nvSpPr>
          <p:spPr bwMode="auto">
            <a:xfrm>
              <a:off x="5141" y="2280"/>
              <a:ext cx="1044" cy="156"/>
            </a:xfrm>
            <a:custGeom>
              <a:avLst/>
              <a:gdLst>
                <a:gd name="T0" fmla="+- 0 5141 5141"/>
                <a:gd name="T1" fmla="*/ T0 w 1044"/>
                <a:gd name="T2" fmla="+- 0 2306 2280"/>
                <a:gd name="T3" fmla="*/ 2306 h 156"/>
                <a:gd name="T4" fmla="+- 0 5141 5141"/>
                <a:gd name="T5" fmla="*/ T4 w 1044"/>
                <a:gd name="T6" fmla="+- 0 2292 2280"/>
                <a:gd name="T7" fmla="*/ 2292 h 156"/>
                <a:gd name="T8" fmla="+- 0 5153 5141"/>
                <a:gd name="T9" fmla="*/ T8 w 1044"/>
                <a:gd name="T10" fmla="+- 0 2280 2280"/>
                <a:gd name="T11" fmla="*/ 2280 h 156"/>
                <a:gd name="T12" fmla="+- 0 5167 5141"/>
                <a:gd name="T13" fmla="*/ T12 w 1044"/>
                <a:gd name="T14" fmla="+- 0 2280 2280"/>
                <a:gd name="T15" fmla="*/ 2280 h 156"/>
                <a:gd name="T16" fmla="+- 0 6159 5141"/>
                <a:gd name="T17" fmla="*/ T16 w 1044"/>
                <a:gd name="T18" fmla="+- 0 2280 2280"/>
                <a:gd name="T19" fmla="*/ 2280 h 156"/>
                <a:gd name="T20" fmla="+- 0 6173 5141"/>
                <a:gd name="T21" fmla="*/ T20 w 1044"/>
                <a:gd name="T22" fmla="+- 0 2280 2280"/>
                <a:gd name="T23" fmla="*/ 2280 h 156"/>
                <a:gd name="T24" fmla="+- 0 6185 5141"/>
                <a:gd name="T25" fmla="*/ T24 w 1044"/>
                <a:gd name="T26" fmla="+- 0 2292 2280"/>
                <a:gd name="T27" fmla="*/ 2292 h 156"/>
                <a:gd name="T28" fmla="+- 0 6185 5141"/>
                <a:gd name="T29" fmla="*/ T28 w 1044"/>
                <a:gd name="T30" fmla="+- 0 2306 2280"/>
                <a:gd name="T31" fmla="*/ 2306 h 156"/>
                <a:gd name="T32" fmla="+- 0 6185 5141"/>
                <a:gd name="T33" fmla="*/ T32 w 1044"/>
                <a:gd name="T34" fmla="+- 0 2410 2280"/>
                <a:gd name="T35" fmla="*/ 2410 h 156"/>
                <a:gd name="T36" fmla="+- 0 6185 5141"/>
                <a:gd name="T37" fmla="*/ T36 w 1044"/>
                <a:gd name="T38" fmla="+- 0 2424 2280"/>
                <a:gd name="T39" fmla="*/ 2424 h 156"/>
                <a:gd name="T40" fmla="+- 0 6173 5141"/>
                <a:gd name="T41" fmla="*/ T40 w 1044"/>
                <a:gd name="T42" fmla="+- 0 2436 2280"/>
                <a:gd name="T43" fmla="*/ 2436 h 156"/>
                <a:gd name="T44" fmla="+- 0 6159 5141"/>
                <a:gd name="T45" fmla="*/ T44 w 1044"/>
                <a:gd name="T46" fmla="+- 0 2436 2280"/>
                <a:gd name="T47" fmla="*/ 2436 h 156"/>
                <a:gd name="T48" fmla="+- 0 5167 5141"/>
                <a:gd name="T49" fmla="*/ T48 w 1044"/>
                <a:gd name="T50" fmla="+- 0 2436 2280"/>
                <a:gd name="T51" fmla="*/ 2436 h 156"/>
                <a:gd name="T52" fmla="+- 0 5153 5141"/>
                <a:gd name="T53" fmla="*/ T52 w 1044"/>
                <a:gd name="T54" fmla="+- 0 2436 2280"/>
                <a:gd name="T55" fmla="*/ 2436 h 156"/>
                <a:gd name="T56" fmla="+- 0 5141 5141"/>
                <a:gd name="T57" fmla="*/ T56 w 1044"/>
                <a:gd name="T58" fmla="+- 0 2424 2280"/>
                <a:gd name="T59" fmla="*/ 2424 h 156"/>
                <a:gd name="T60" fmla="+- 0 5141 5141"/>
                <a:gd name="T61" fmla="*/ T60 w 1044"/>
                <a:gd name="T62" fmla="+- 0 2410 2280"/>
                <a:gd name="T63" fmla="*/ 2410 h 156"/>
                <a:gd name="T64" fmla="+- 0 5141 5141"/>
                <a:gd name="T65" fmla="*/ T64 w 1044"/>
                <a:gd name="T66" fmla="+- 0 2306 2280"/>
                <a:gd name="T67" fmla="*/ 2306 h 15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Lst>
              <a:rect l="0" t="0" r="r" b="b"/>
              <a:pathLst>
                <a:path w="1044" h="156">
                  <a:moveTo>
                    <a:pt x="0" y="26"/>
                  </a:moveTo>
                  <a:lnTo>
                    <a:pt x="0" y="12"/>
                  </a:lnTo>
                  <a:lnTo>
                    <a:pt x="12" y="0"/>
                  </a:lnTo>
                  <a:lnTo>
                    <a:pt x="26" y="0"/>
                  </a:lnTo>
                  <a:lnTo>
                    <a:pt x="1018" y="0"/>
                  </a:lnTo>
                  <a:lnTo>
                    <a:pt x="1032" y="0"/>
                  </a:lnTo>
                  <a:lnTo>
                    <a:pt x="1044" y="12"/>
                  </a:lnTo>
                  <a:lnTo>
                    <a:pt x="1044" y="26"/>
                  </a:lnTo>
                  <a:lnTo>
                    <a:pt x="1044" y="130"/>
                  </a:lnTo>
                  <a:lnTo>
                    <a:pt x="1044" y="144"/>
                  </a:lnTo>
                  <a:lnTo>
                    <a:pt x="1032" y="156"/>
                  </a:lnTo>
                  <a:lnTo>
                    <a:pt x="1018" y="156"/>
                  </a:lnTo>
                  <a:lnTo>
                    <a:pt x="26" y="156"/>
                  </a:lnTo>
                  <a:lnTo>
                    <a:pt x="12" y="156"/>
                  </a:lnTo>
                  <a:lnTo>
                    <a:pt x="0" y="144"/>
                  </a:lnTo>
                  <a:lnTo>
                    <a:pt x="0" y="130"/>
                  </a:lnTo>
                  <a:lnTo>
                    <a:pt x="0" y="26"/>
                  </a:lnTo>
                  <a:close/>
                </a:path>
              </a:pathLst>
            </a:custGeom>
            <a:noFill/>
            <a:ln w="25400">
              <a:solidFill>
                <a:srgbClr val="7E7E7E"/>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grpSp>
      <p:sp>
        <p:nvSpPr>
          <p:cNvPr id="7" name="矩形 6">
            <a:extLst>
              <a:ext uri="{FF2B5EF4-FFF2-40B4-BE49-F238E27FC236}">
                <a16:creationId xmlns:a16="http://schemas.microsoft.com/office/drawing/2014/main" id="{796BDE29-B7A4-4C6A-B614-B03902E408DA}"/>
              </a:ext>
            </a:extLst>
          </p:cNvPr>
          <p:cNvSpPr/>
          <p:nvPr/>
        </p:nvSpPr>
        <p:spPr>
          <a:xfrm>
            <a:off x="246185" y="1696887"/>
            <a:ext cx="4202723" cy="523220"/>
          </a:xfrm>
          <a:prstGeom prst="rect">
            <a:avLst/>
          </a:prstGeom>
          <a:ln>
            <a:solidFill>
              <a:srgbClr val="FF0000"/>
            </a:solidFill>
          </a:ln>
        </p:spPr>
        <p:txBody>
          <a:bodyPr wrap="square">
            <a:spAutoFit/>
          </a:bodyPr>
          <a:lstStyle/>
          <a:p>
            <a:r>
              <a:rPr lang="zh-TW" altLang="en-US" sz="2800" dirty="0">
                <a:latin typeface="標楷體" panose="03000509000000000000" pitchFamily="65" charset="-120"/>
                <a:ea typeface="標楷體" panose="03000509000000000000" pitchFamily="65" charset="-120"/>
                <a:cs typeface="SimSun" panose="02010600030101010101" pitchFamily="2" charset="-122"/>
              </a:rPr>
              <a:t>登</a:t>
            </a:r>
            <a:r>
              <a:rPr lang="zh-TW" altLang="zh-TW" sz="2800" dirty="0">
                <a:latin typeface="標楷體" panose="03000509000000000000" pitchFamily="65" charset="-120"/>
                <a:ea typeface="標楷體" panose="03000509000000000000" pitchFamily="65" charset="-120"/>
                <a:cs typeface="SimSun" panose="02010600030101010101" pitchFamily="2" charset="-122"/>
              </a:rPr>
              <a:t>入</a:t>
            </a:r>
            <a:r>
              <a:rPr lang="zh-TW" altLang="en-US" sz="2800" dirty="0">
                <a:latin typeface="標楷體" panose="03000509000000000000" pitchFamily="65" charset="-120"/>
                <a:ea typeface="標楷體" panose="03000509000000000000" pitchFamily="65" charset="-120"/>
                <a:cs typeface="SimSun" panose="02010600030101010101" pitchFamily="2" charset="-122"/>
              </a:rPr>
              <a:t>後</a:t>
            </a:r>
            <a:r>
              <a:rPr lang="zh-TW" altLang="zh-TW" sz="2800" dirty="0">
                <a:latin typeface="標楷體" panose="03000509000000000000" pitchFamily="65" charset="-120"/>
                <a:ea typeface="標楷體" panose="03000509000000000000" pitchFamily="65" charset="-120"/>
                <a:cs typeface="SimSun" panose="02010600030101010101" pitchFamily="2" charset="-122"/>
              </a:rPr>
              <a:t>主畫面</a:t>
            </a:r>
            <a:r>
              <a:rPr lang="zh-TW" altLang="en-US" sz="2800" dirty="0">
                <a:latin typeface="標楷體" panose="03000509000000000000" pitchFamily="65" charset="-120"/>
                <a:ea typeface="標楷體" panose="03000509000000000000" pitchFamily="65" charset="-120"/>
                <a:cs typeface="SimSun" panose="02010600030101010101" pitchFamily="2" charset="-122"/>
              </a:rPr>
              <a:t>呈現如右圖</a:t>
            </a:r>
            <a:endParaRPr lang="zh-TW" altLang="en-US" sz="2800" dirty="0">
              <a:latin typeface="標楷體" panose="03000509000000000000" pitchFamily="65" charset="-120"/>
              <a:ea typeface="標楷體" panose="03000509000000000000" pitchFamily="65" charset="-120"/>
            </a:endParaRPr>
          </a:p>
        </p:txBody>
      </p:sp>
      <p:sp>
        <p:nvSpPr>
          <p:cNvPr id="8" name="矩形: 圓角 7">
            <a:extLst>
              <a:ext uri="{FF2B5EF4-FFF2-40B4-BE49-F238E27FC236}">
                <a16:creationId xmlns:a16="http://schemas.microsoft.com/office/drawing/2014/main" id="{0297BD78-A918-4064-AD57-1CA80DBAEEED}"/>
              </a:ext>
            </a:extLst>
          </p:cNvPr>
          <p:cNvSpPr/>
          <p:nvPr/>
        </p:nvSpPr>
        <p:spPr>
          <a:xfrm>
            <a:off x="5838092" y="4097216"/>
            <a:ext cx="1002323" cy="31300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3" name="矩形: 圓角 12">
            <a:extLst>
              <a:ext uri="{FF2B5EF4-FFF2-40B4-BE49-F238E27FC236}">
                <a16:creationId xmlns:a16="http://schemas.microsoft.com/office/drawing/2014/main" id="{BBFD7DA5-AF22-483C-ABFD-47B77019BB84}"/>
              </a:ext>
            </a:extLst>
          </p:cNvPr>
          <p:cNvSpPr/>
          <p:nvPr/>
        </p:nvSpPr>
        <p:spPr>
          <a:xfrm>
            <a:off x="6893169" y="4105741"/>
            <a:ext cx="1166447" cy="31300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5" name="文字方塊 14">
            <a:extLst>
              <a:ext uri="{FF2B5EF4-FFF2-40B4-BE49-F238E27FC236}">
                <a16:creationId xmlns:a16="http://schemas.microsoft.com/office/drawing/2014/main" id="{CB7E1F16-A61E-438A-B622-A96A0CFAA54B}"/>
              </a:ext>
            </a:extLst>
          </p:cNvPr>
          <p:cNvSpPr txBox="1"/>
          <p:nvPr/>
        </p:nvSpPr>
        <p:spPr>
          <a:xfrm>
            <a:off x="246184" y="2556301"/>
            <a:ext cx="4372707" cy="3477875"/>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endParaRPr lang="en-US" altLang="zh-TW" sz="2800" b="1" dirty="0">
              <a:latin typeface="標楷體" panose="03000509000000000000" pitchFamily="65" charset="-120"/>
              <a:ea typeface="標楷體" panose="03000509000000000000" pitchFamily="65" charset="-120"/>
            </a:endParaRPr>
          </a:p>
          <a:p>
            <a:endParaRPr lang="en-US" altLang="zh-TW" sz="2400" b="1"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Step1-</a:t>
            </a:r>
            <a:r>
              <a:rPr lang="zh-TW" altLang="en-US" sz="2400" dirty="0">
                <a:latin typeface="標楷體" panose="03000509000000000000" pitchFamily="65" charset="-120"/>
                <a:ea typeface="標楷體" panose="03000509000000000000" pitchFamily="65" charset="-120"/>
              </a:rPr>
              <a:t>依據班型</a:t>
            </a:r>
            <a:r>
              <a:rPr lang="zh-TW" altLang="en-US" sz="2400" dirty="0">
                <a:solidFill>
                  <a:srgbClr val="FF0000"/>
                </a:solidFill>
                <a:latin typeface="標楷體" panose="03000509000000000000" pitchFamily="65" charset="-120"/>
                <a:ea typeface="標楷體" panose="03000509000000000000" pitchFamily="65" charset="-120"/>
              </a:rPr>
              <a:t>領取表格</a:t>
            </a:r>
            <a:endParaRPr lang="en-US" altLang="zh-TW" sz="2400" dirty="0">
              <a:solidFill>
                <a:srgbClr val="FF0000"/>
              </a:solidFill>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Step2-</a:t>
            </a:r>
            <a:r>
              <a:rPr lang="zh-TW" altLang="en-US" sz="2400" dirty="0">
                <a:latin typeface="標楷體" panose="03000509000000000000" pitchFamily="65" charset="-120"/>
                <a:ea typeface="標楷體" panose="03000509000000000000" pitchFamily="65" charset="-120"/>
              </a:rPr>
              <a:t>下載空白文件</a:t>
            </a:r>
            <a:endParaRPr lang="en-US" altLang="zh-TW" sz="2400" dirty="0">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Step3-</a:t>
            </a:r>
            <a:r>
              <a:rPr lang="zh-TW" altLang="en-US" sz="2400" dirty="0">
                <a:latin typeface="標楷體" panose="03000509000000000000" pitchFamily="65" charset="-120"/>
                <a:ea typeface="標楷體" panose="03000509000000000000" pitchFamily="65" charset="-120"/>
              </a:rPr>
              <a:t>上傳課程計畫</a:t>
            </a:r>
            <a:endParaRPr lang="en-US" altLang="zh-TW" sz="2400" dirty="0">
              <a:latin typeface="標楷體" panose="03000509000000000000" pitchFamily="65" charset="-120"/>
              <a:ea typeface="標楷體" panose="03000509000000000000" pitchFamily="65" charset="-120"/>
            </a:endParaRPr>
          </a:p>
          <a:p>
            <a:endParaRPr lang="en-US" altLang="zh-TW" sz="2400" dirty="0">
              <a:solidFill>
                <a:srgbClr val="FF0000"/>
              </a:solidFill>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Step4-</a:t>
            </a:r>
            <a:r>
              <a:rPr lang="zh-TW" altLang="en-US" sz="2400" dirty="0">
                <a:latin typeface="標楷體" panose="03000509000000000000" pitchFamily="65" charset="-120"/>
                <a:ea typeface="標楷體" panose="03000509000000000000" pitchFamily="65" charset="-120"/>
              </a:rPr>
              <a:t>依據核備結果進行修正</a:t>
            </a:r>
            <a:endParaRPr lang="zh-TW" altLang="en-US" sz="2400" dirty="0">
              <a:solidFill>
                <a:srgbClr val="FF0000"/>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866507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sp>
        <p:nvSpPr>
          <p:cNvPr id="3" name="文字方塊 2">
            <a:extLst>
              <a:ext uri="{FF2B5EF4-FFF2-40B4-BE49-F238E27FC236}">
                <a16:creationId xmlns:a16="http://schemas.microsoft.com/office/drawing/2014/main" id="{9A86217F-0BF1-477C-9356-996E6B6237CC}"/>
              </a:ext>
            </a:extLst>
          </p:cNvPr>
          <p:cNvSpPr txBox="1"/>
          <p:nvPr/>
        </p:nvSpPr>
        <p:spPr>
          <a:xfrm>
            <a:off x="218341" y="1391320"/>
            <a:ext cx="4372707" cy="3847207"/>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endParaRPr lang="en-US" altLang="zh-TW" sz="2800" b="1" dirty="0">
              <a:latin typeface="標楷體" panose="03000509000000000000" pitchFamily="65" charset="-120"/>
              <a:ea typeface="標楷體" panose="03000509000000000000" pitchFamily="65" charset="-120"/>
            </a:endParaRPr>
          </a:p>
          <a:p>
            <a:r>
              <a:rPr lang="en-US" altLang="zh-TW" sz="2400" dirty="0" smtClean="0">
                <a:latin typeface="標楷體" panose="03000509000000000000" pitchFamily="65" charset="-120"/>
                <a:ea typeface="標楷體" panose="03000509000000000000" pitchFamily="65" charset="-120"/>
              </a:rPr>
              <a:t>Step1-</a:t>
            </a:r>
            <a:r>
              <a:rPr lang="zh-TW" altLang="en-US" sz="2400" dirty="0">
                <a:latin typeface="標楷體" panose="03000509000000000000" pitchFamily="65" charset="-120"/>
                <a:ea typeface="標楷體" panose="03000509000000000000" pitchFamily="65" charset="-120"/>
              </a:rPr>
              <a:t>依據班型</a:t>
            </a:r>
            <a:r>
              <a:rPr lang="zh-TW" altLang="en-US" sz="2400" dirty="0">
                <a:solidFill>
                  <a:srgbClr val="FF0000"/>
                </a:solidFill>
                <a:latin typeface="標楷體" panose="03000509000000000000" pitchFamily="65" charset="-120"/>
                <a:ea typeface="標楷體" panose="03000509000000000000" pitchFamily="65" charset="-120"/>
              </a:rPr>
              <a:t>領取</a:t>
            </a:r>
            <a:r>
              <a:rPr lang="zh-TW" altLang="en-US" sz="2400" dirty="0" smtClean="0">
                <a:solidFill>
                  <a:srgbClr val="FF0000"/>
                </a:solidFill>
                <a:latin typeface="標楷體" panose="03000509000000000000" pitchFamily="65" charset="-120"/>
                <a:ea typeface="標楷體" panose="03000509000000000000" pitchFamily="65" charset="-120"/>
              </a:rPr>
              <a:t>表格</a:t>
            </a:r>
            <a:endParaRPr lang="en-US" altLang="zh-TW" sz="2400" dirty="0">
              <a:solidFill>
                <a:srgbClr val="FF0000"/>
              </a:solidFill>
              <a:latin typeface="標楷體" panose="03000509000000000000" pitchFamily="65" charset="-120"/>
              <a:ea typeface="標楷體" panose="03000509000000000000" pitchFamily="65" charset="-120"/>
            </a:endParaRPr>
          </a:p>
          <a:p>
            <a:r>
              <a:rPr lang="zh-TW" altLang="en-US" sz="2400" dirty="0">
                <a:solidFill>
                  <a:schemeClr val="tx2"/>
                </a:solidFill>
                <a:latin typeface="標楷體" panose="03000509000000000000" pitchFamily="65" charset="-120"/>
                <a:ea typeface="標楷體" panose="03000509000000000000" pitchFamily="65" charset="-120"/>
              </a:rPr>
              <a:t>依據學校班型選取表格類型</a:t>
            </a:r>
            <a:endParaRPr lang="en-US" altLang="zh-TW" sz="2400" dirty="0">
              <a:solidFill>
                <a:schemeClr val="tx2"/>
              </a:solidFill>
              <a:latin typeface="標楷體" panose="03000509000000000000" pitchFamily="65" charset="-120"/>
              <a:ea typeface="標楷體" panose="03000509000000000000" pitchFamily="65" charset="-120"/>
            </a:endParaRPr>
          </a:p>
          <a:p>
            <a:r>
              <a:rPr lang="zh-TW" altLang="en-US" sz="2400" dirty="0">
                <a:solidFill>
                  <a:srgbClr val="0070C0"/>
                </a:solidFill>
                <a:latin typeface="新細明體" panose="02020500000000000000" pitchFamily="18" charset="-120"/>
                <a:ea typeface="新細明體" panose="02020500000000000000" pitchFamily="18" charset="-120"/>
              </a:rPr>
              <a:t>✽</a:t>
            </a:r>
            <a:r>
              <a:rPr lang="zh-TW" altLang="en-US" sz="2400" dirty="0">
                <a:solidFill>
                  <a:srgbClr val="0070C0"/>
                </a:solidFill>
                <a:latin typeface="標楷體" panose="03000509000000000000" pitchFamily="65" charset="-120"/>
                <a:ea typeface="標楷體" panose="03000509000000000000" pitchFamily="65" charset="-120"/>
              </a:rPr>
              <a:t>資賦優異類課程計畫僅分</a:t>
            </a:r>
            <a:endParaRPr lang="en-US" altLang="zh-TW" sz="2400" dirty="0">
              <a:solidFill>
                <a:srgbClr val="0070C0"/>
              </a:solidFill>
              <a:latin typeface="標楷體" panose="03000509000000000000" pitchFamily="65" charset="-120"/>
              <a:ea typeface="標楷體" panose="03000509000000000000" pitchFamily="65" charset="-120"/>
            </a:endParaRPr>
          </a:p>
          <a:p>
            <a:pPr indent="361950"/>
            <a:r>
              <a:rPr lang="zh-TW" altLang="en-US" sz="2400" u="sng" dirty="0">
                <a:solidFill>
                  <a:srgbClr val="0070C0"/>
                </a:solidFill>
                <a:latin typeface="標楷體" panose="03000509000000000000" pitchFamily="65" charset="-120"/>
                <a:ea typeface="標楷體" panose="03000509000000000000" pitchFamily="65" charset="-120"/>
              </a:rPr>
              <a:t>國中</a:t>
            </a:r>
            <a:r>
              <a:rPr lang="zh-TW" altLang="en-US" sz="2400" dirty="0">
                <a:solidFill>
                  <a:srgbClr val="0070C0"/>
                </a:solidFill>
                <a:latin typeface="標楷體" panose="03000509000000000000" pitchFamily="65" charset="-120"/>
                <a:ea typeface="標楷體" panose="03000509000000000000" pitchFamily="65" charset="-120"/>
              </a:rPr>
              <a:t>及</a:t>
            </a:r>
            <a:r>
              <a:rPr lang="zh-TW" altLang="en-US" sz="2400" u="sng" dirty="0">
                <a:solidFill>
                  <a:srgbClr val="0070C0"/>
                </a:solidFill>
                <a:latin typeface="標楷體" panose="03000509000000000000" pitchFamily="65" charset="-120"/>
                <a:ea typeface="標楷體" panose="03000509000000000000" pitchFamily="65" charset="-120"/>
              </a:rPr>
              <a:t>國小</a:t>
            </a:r>
            <a:r>
              <a:rPr lang="zh-TW" altLang="en-US" sz="2400" dirty="0">
                <a:solidFill>
                  <a:srgbClr val="0070C0"/>
                </a:solidFill>
                <a:latin typeface="標楷體" panose="03000509000000000000" pitchFamily="65" charset="-120"/>
                <a:ea typeface="標楷體" panose="03000509000000000000" pitchFamily="65" charset="-120"/>
              </a:rPr>
              <a:t>資優班</a:t>
            </a:r>
            <a:endParaRPr lang="en-US" altLang="zh-TW" sz="2400" dirty="0">
              <a:solidFill>
                <a:srgbClr val="0070C0"/>
              </a:solidFill>
              <a:latin typeface="標楷體" panose="03000509000000000000" pitchFamily="65" charset="-120"/>
              <a:ea typeface="標楷體" panose="03000509000000000000" pitchFamily="65" charset="-120"/>
            </a:endParaRPr>
          </a:p>
          <a:p>
            <a:r>
              <a:rPr lang="zh-TW" altLang="en-US" sz="2400" dirty="0">
                <a:solidFill>
                  <a:srgbClr val="00B050"/>
                </a:solidFill>
                <a:latin typeface="標楷體" panose="03000509000000000000" pitchFamily="65" charset="-120"/>
                <a:ea typeface="標楷體" panose="03000509000000000000" pitchFamily="65" charset="-120"/>
              </a:rPr>
              <a:t>＊學校如有多個不同班型，</a:t>
            </a:r>
            <a:endParaRPr lang="en-US" altLang="zh-TW" sz="2400" dirty="0">
              <a:solidFill>
                <a:srgbClr val="00B050"/>
              </a:solidFill>
              <a:latin typeface="標楷體" panose="03000509000000000000" pitchFamily="65" charset="-120"/>
              <a:ea typeface="標楷體" panose="03000509000000000000" pitchFamily="65" charset="-120"/>
            </a:endParaRPr>
          </a:p>
          <a:p>
            <a:pPr indent="266700"/>
            <a:r>
              <a:rPr lang="zh-TW" altLang="en-US" sz="2400" dirty="0">
                <a:solidFill>
                  <a:srgbClr val="00B050"/>
                </a:solidFill>
                <a:latin typeface="標楷體" panose="03000509000000000000" pitchFamily="65" charset="-120"/>
                <a:ea typeface="標楷體" panose="03000509000000000000" pitchFamily="65" charset="-120"/>
              </a:rPr>
              <a:t>每個班型皆需領取</a:t>
            </a:r>
            <a:r>
              <a:rPr lang="zh-TW" altLang="en-US" sz="2400" dirty="0" smtClean="0">
                <a:solidFill>
                  <a:srgbClr val="00B050"/>
                </a:solidFill>
                <a:latin typeface="標楷體" panose="03000509000000000000" pitchFamily="65" charset="-120"/>
                <a:ea typeface="標楷體" panose="03000509000000000000" pitchFamily="65" charset="-120"/>
              </a:rPr>
              <a:t>表格</a:t>
            </a:r>
            <a:endParaRPr lang="en-US" altLang="zh-TW" sz="2400" dirty="0">
              <a:solidFill>
                <a:srgbClr val="00B050"/>
              </a:solidFill>
              <a:latin typeface="標楷體" panose="03000509000000000000" pitchFamily="65" charset="-120"/>
              <a:ea typeface="標楷體" panose="03000509000000000000" pitchFamily="65" charset="-120"/>
            </a:endParaRPr>
          </a:p>
          <a:p>
            <a:r>
              <a:rPr lang="zh-TW" altLang="en-US" sz="2400" dirty="0" smtClean="0">
                <a:solidFill>
                  <a:srgbClr val="7030A0"/>
                </a:solidFill>
                <a:latin typeface="標楷體" panose="03000509000000000000" pitchFamily="65" charset="-120"/>
                <a:ea typeface="標楷體" panose="03000509000000000000" pitchFamily="65" charset="-120"/>
              </a:rPr>
              <a:t>＊巡迴輔導班的部分僅為身障</a:t>
            </a:r>
            <a:endParaRPr lang="en-US" altLang="zh-TW" sz="2400" dirty="0" smtClean="0">
              <a:solidFill>
                <a:srgbClr val="7030A0"/>
              </a:solidFill>
              <a:latin typeface="標楷體" panose="03000509000000000000" pitchFamily="65" charset="-120"/>
              <a:ea typeface="標楷體" panose="03000509000000000000" pitchFamily="65" charset="-120"/>
            </a:endParaRPr>
          </a:p>
          <a:p>
            <a:r>
              <a:rPr lang="zh-TW" altLang="en-US" sz="2400" dirty="0">
                <a:solidFill>
                  <a:srgbClr val="7030A0"/>
                </a:solidFill>
                <a:latin typeface="標楷體" panose="03000509000000000000" pitchFamily="65" charset="-120"/>
                <a:ea typeface="標楷體" panose="03000509000000000000" pitchFamily="65" charset="-120"/>
              </a:rPr>
              <a:t> </a:t>
            </a:r>
            <a:r>
              <a:rPr lang="zh-TW" altLang="en-US" sz="2400" dirty="0" smtClean="0">
                <a:solidFill>
                  <a:srgbClr val="7030A0"/>
                </a:solidFill>
                <a:latin typeface="標楷體" panose="03000509000000000000" pitchFamily="65" charset="-120"/>
                <a:ea typeface="標楷體" panose="03000509000000000000" pitchFamily="65" charset="-120"/>
              </a:rPr>
              <a:t> 巡迴輔導</a:t>
            </a:r>
            <a:endParaRPr lang="en-US" altLang="zh-TW" sz="2400" dirty="0">
              <a:solidFill>
                <a:srgbClr val="7030A0"/>
              </a:solidFill>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p:txBody>
      </p:sp>
      <p:pic>
        <p:nvPicPr>
          <p:cNvPr id="2050" name="Picture 2">
            <a:extLst>
              <a:ext uri="{FF2B5EF4-FFF2-40B4-BE49-F238E27FC236}">
                <a16:creationId xmlns:a16="http://schemas.microsoft.com/office/drawing/2014/main" id="{AE4AD738-2E85-4921-9E99-545B0FEE95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42" y="5445465"/>
            <a:ext cx="4608512"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a:extLst>
              <a:ext uri="{FF2B5EF4-FFF2-40B4-BE49-F238E27FC236}">
                <a16:creationId xmlns:a16="http://schemas.microsoft.com/office/drawing/2014/main" id="{5D17F694-C642-4985-8797-0C792BF7E0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507" y="5554451"/>
            <a:ext cx="4457351" cy="115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Picture 7">
            <a:extLst>
              <a:ext uri="{FF2B5EF4-FFF2-40B4-BE49-F238E27FC236}">
                <a16:creationId xmlns:a16="http://schemas.microsoft.com/office/drawing/2014/main" id="{B1F897AB-AF1D-4117-9FA9-C40340658F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1228" y="1448470"/>
            <a:ext cx="7373265" cy="536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直線單箭頭接點 12">
            <a:extLst>
              <a:ext uri="{FF2B5EF4-FFF2-40B4-BE49-F238E27FC236}">
                <a16:creationId xmlns:a16="http://schemas.microsoft.com/office/drawing/2014/main" id="{C49DF189-49BD-4B2D-A5B4-8EE7D4300F20}"/>
              </a:ext>
            </a:extLst>
          </p:cNvPr>
          <p:cNvCxnSpPr>
            <a:cxnSpLocks/>
          </p:cNvCxnSpPr>
          <p:nvPr/>
        </p:nvCxnSpPr>
        <p:spPr>
          <a:xfrm>
            <a:off x="1642724" y="5138281"/>
            <a:ext cx="8168026" cy="135545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單箭頭接點 14">
            <a:extLst>
              <a:ext uri="{FF2B5EF4-FFF2-40B4-BE49-F238E27FC236}">
                <a16:creationId xmlns:a16="http://schemas.microsoft.com/office/drawing/2014/main" id="{CA1FCAF9-140F-44EC-A079-88FC93782691}"/>
              </a:ext>
            </a:extLst>
          </p:cNvPr>
          <p:cNvCxnSpPr>
            <a:cxnSpLocks/>
          </p:cNvCxnSpPr>
          <p:nvPr/>
        </p:nvCxnSpPr>
        <p:spPr>
          <a:xfrm>
            <a:off x="4023974" y="3352800"/>
            <a:ext cx="1929883" cy="8763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矩形: 圓角 15">
            <a:extLst>
              <a:ext uri="{FF2B5EF4-FFF2-40B4-BE49-F238E27FC236}">
                <a16:creationId xmlns:a16="http://schemas.microsoft.com/office/drawing/2014/main" id="{307BD56B-F29E-439C-B1D4-F2D96B6AFA86}"/>
              </a:ext>
            </a:extLst>
          </p:cNvPr>
          <p:cNvSpPr/>
          <p:nvPr/>
        </p:nvSpPr>
        <p:spPr>
          <a:xfrm>
            <a:off x="218341" y="2277373"/>
            <a:ext cx="3805633" cy="3191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
        <p:nvSpPr>
          <p:cNvPr id="20" name="矩形: 圓角 19">
            <a:extLst>
              <a:ext uri="{FF2B5EF4-FFF2-40B4-BE49-F238E27FC236}">
                <a16:creationId xmlns:a16="http://schemas.microsoft.com/office/drawing/2014/main" id="{BD6558C5-50B4-4EF7-A9FE-992ED8E4C111}"/>
              </a:ext>
            </a:extLst>
          </p:cNvPr>
          <p:cNvSpPr/>
          <p:nvPr/>
        </p:nvSpPr>
        <p:spPr>
          <a:xfrm>
            <a:off x="199291" y="4921562"/>
            <a:ext cx="1381859" cy="533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
        <p:nvSpPr>
          <p:cNvPr id="18" name="文字方塊 17">
            <a:extLst>
              <a:ext uri="{FF2B5EF4-FFF2-40B4-BE49-F238E27FC236}">
                <a16:creationId xmlns:a16="http://schemas.microsoft.com/office/drawing/2014/main" id="{7342A46B-2D1D-42F0-BCB8-21AEB8321BEA}"/>
              </a:ext>
            </a:extLst>
          </p:cNvPr>
          <p:cNvSpPr txBox="1"/>
          <p:nvPr/>
        </p:nvSpPr>
        <p:spPr>
          <a:xfrm>
            <a:off x="199291" y="4938633"/>
            <a:ext cx="1510958" cy="461665"/>
          </a:xfrm>
          <a:prstGeom prst="rect">
            <a:avLst/>
          </a:prstGeom>
          <a:noFill/>
        </p:spPr>
        <p:txBody>
          <a:bodyPr wrap="square" rtlCol="0">
            <a:spAutoFit/>
          </a:bodyPr>
          <a:lstStyle/>
          <a:p>
            <a:r>
              <a:rPr lang="zh-TW" altLang="en-US" sz="2400" dirty="0">
                <a:latin typeface="標楷體" panose="03000509000000000000" pitchFamily="65" charset="-120"/>
                <a:ea typeface="標楷體" panose="03000509000000000000" pitchFamily="65" charset="-120"/>
              </a:rPr>
              <a:t>領取表格</a:t>
            </a:r>
          </a:p>
        </p:txBody>
      </p:sp>
      <p:sp>
        <p:nvSpPr>
          <p:cNvPr id="4" name="矩形: 圓角 3">
            <a:extLst>
              <a:ext uri="{FF2B5EF4-FFF2-40B4-BE49-F238E27FC236}">
                <a16:creationId xmlns:a16="http://schemas.microsoft.com/office/drawing/2014/main" id="{0E056A4A-B496-40C9-936F-C3FB3E0DC1F8}"/>
              </a:ext>
            </a:extLst>
          </p:cNvPr>
          <p:cNvSpPr/>
          <p:nvPr/>
        </p:nvSpPr>
        <p:spPr>
          <a:xfrm>
            <a:off x="9741739" y="3260622"/>
            <a:ext cx="1575005" cy="1843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552508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b="1" dirty="0">
                <a:latin typeface="Microsoft JhengHei UI" panose="020B0604030504040204" pitchFamily="34" charset="-120"/>
                <a:ea typeface="Microsoft JhengHei UI" panose="020B0604030504040204" pitchFamily="34" charset="-120"/>
              </a:rPr>
              <a:t>上傳平台操作說明</a:t>
            </a:r>
          </a:p>
        </p:txBody>
      </p:sp>
      <p:sp>
        <p:nvSpPr>
          <p:cNvPr id="3" name="文字方塊 2">
            <a:extLst>
              <a:ext uri="{FF2B5EF4-FFF2-40B4-BE49-F238E27FC236}">
                <a16:creationId xmlns:a16="http://schemas.microsoft.com/office/drawing/2014/main" id="{3858B460-091A-4CA2-99FF-8EC13466E27B}"/>
              </a:ext>
            </a:extLst>
          </p:cNvPr>
          <p:cNvSpPr txBox="1"/>
          <p:nvPr/>
        </p:nvSpPr>
        <p:spPr>
          <a:xfrm>
            <a:off x="199291" y="1391320"/>
            <a:ext cx="7134959" cy="523220"/>
          </a:xfrm>
          <a:prstGeom prst="rect">
            <a:avLst/>
          </a:prstGeom>
          <a:noFill/>
        </p:spPr>
        <p:txBody>
          <a:bodyPr wrap="square" rtlCol="0">
            <a:spAutoFit/>
          </a:bodyPr>
          <a:lstStyle/>
          <a:p>
            <a:r>
              <a:rPr lang="zh-TW" altLang="en-US" sz="2800" b="1" dirty="0">
                <a:latin typeface="標楷體" panose="03000509000000000000" pitchFamily="65" charset="-120"/>
                <a:ea typeface="標楷體" panose="03000509000000000000" pitchFamily="65" charset="-120"/>
              </a:rPr>
              <a:t>課程計畫上傳步驟：</a:t>
            </a:r>
            <a:r>
              <a:rPr lang="en-US" altLang="zh-TW" sz="2400" dirty="0">
                <a:latin typeface="標楷體" panose="03000509000000000000" pitchFamily="65" charset="-120"/>
                <a:ea typeface="標楷體" panose="03000509000000000000" pitchFamily="65" charset="-120"/>
              </a:rPr>
              <a:t>Step1-</a:t>
            </a:r>
            <a:r>
              <a:rPr lang="zh-TW" altLang="en-US" sz="2400" dirty="0">
                <a:latin typeface="標楷體" panose="03000509000000000000" pitchFamily="65" charset="-120"/>
                <a:ea typeface="標楷體" panose="03000509000000000000" pitchFamily="65" charset="-120"/>
              </a:rPr>
              <a:t>依據班型</a:t>
            </a:r>
            <a:r>
              <a:rPr lang="zh-TW" altLang="en-US" sz="2400" dirty="0">
                <a:solidFill>
                  <a:srgbClr val="FF0000"/>
                </a:solidFill>
                <a:latin typeface="標楷體" panose="03000509000000000000" pitchFamily="65" charset="-120"/>
                <a:ea typeface="標楷體" panose="03000509000000000000" pitchFamily="65" charset="-120"/>
              </a:rPr>
              <a:t>領取表格</a:t>
            </a:r>
            <a:endParaRPr lang="en-US" altLang="zh-TW" sz="2400" dirty="0">
              <a:solidFill>
                <a:srgbClr val="FF0000"/>
              </a:solidFill>
              <a:latin typeface="標楷體" panose="03000509000000000000" pitchFamily="65" charset="-120"/>
              <a:ea typeface="標楷體" panose="03000509000000000000" pitchFamily="65" charset="-120"/>
            </a:endParaRPr>
          </a:p>
        </p:txBody>
      </p:sp>
      <p:sp>
        <p:nvSpPr>
          <p:cNvPr id="4" name="矩形 3">
            <a:extLst>
              <a:ext uri="{FF2B5EF4-FFF2-40B4-BE49-F238E27FC236}">
                <a16:creationId xmlns:a16="http://schemas.microsoft.com/office/drawing/2014/main" id="{6A3CCC7D-C09F-41A0-AC8A-E7C65BB24F6E}"/>
              </a:ext>
            </a:extLst>
          </p:cNvPr>
          <p:cNvSpPr/>
          <p:nvPr/>
        </p:nvSpPr>
        <p:spPr>
          <a:xfrm>
            <a:off x="199290" y="1932688"/>
            <a:ext cx="4163160" cy="523220"/>
          </a:xfrm>
          <a:prstGeom prst="rect">
            <a:avLst/>
          </a:prstGeom>
          <a:ln w="57150">
            <a:solidFill>
              <a:srgbClr val="FF0000"/>
            </a:solidFill>
          </a:ln>
        </p:spPr>
        <p:txBody>
          <a:bodyPr wrap="square">
            <a:spAutoFit/>
          </a:bodyPr>
          <a:lstStyle/>
          <a:p>
            <a:r>
              <a:rPr lang="zh-TW" altLang="zh-TW" sz="2800" b="1" dirty="0">
                <a:latin typeface="標楷體" panose="03000509000000000000" pitchFamily="65" charset="-120"/>
                <a:ea typeface="標楷體" panose="03000509000000000000" pitchFamily="65" charset="-120"/>
              </a:rPr>
              <a:t>領錯表格了，怎麼辦？</a:t>
            </a:r>
            <a:endParaRPr lang="en-US" altLang="zh-TW" sz="3600" b="1" dirty="0">
              <a:solidFill>
                <a:srgbClr val="FF0000"/>
              </a:solidFill>
              <a:latin typeface="標楷體" panose="03000509000000000000" pitchFamily="65" charset="-120"/>
              <a:ea typeface="標楷體" panose="03000509000000000000" pitchFamily="65" charset="-120"/>
            </a:endParaRPr>
          </a:p>
        </p:txBody>
      </p:sp>
      <p:sp>
        <p:nvSpPr>
          <p:cNvPr id="5" name="Rectangle 10">
            <a:extLst>
              <a:ext uri="{FF2B5EF4-FFF2-40B4-BE49-F238E27FC236}">
                <a16:creationId xmlns:a16="http://schemas.microsoft.com/office/drawing/2014/main" id="{113485E2-0BC9-4C5F-A168-5EC89DF97DEA}"/>
              </a:ext>
            </a:extLst>
          </p:cNvPr>
          <p:cNvSpPr>
            <a:spLocks noChangeArrowheads="1"/>
          </p:cNvSpPr>
          <p:nvPr/>
        </p:nvSpPr>
        <p:spPr bwMode="auto">
          <a:xfrm>
            <a:off x="6229350" y="213269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a:p>
        </p:txBody>
      </p:sp>
      <p:pic>
        <p:nvPicPr>
          <p:cNvPr id="6153" name="Picture 9">
            <a:extLst>
              <a:ext uri="{FF2B5EF4-FFF2-40B4-BE49-F238E27FC236}">
                <a16:creationId xmlns:a16="http://schemas.microsoft.com/office/drawing/2014/main" id="{B0519A71-2F7E-4E17-8550-2534CAD93E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0189" y="1914540"/>
            <a:ext cx="6682520" cy="4762243"/>
          </a:xfrm>
          <a:prstGeom prst="rect">
            <a:avLst/>
          </a:prstGeom>
          <a:noFill/>
          <a:extLst>
            <a:ext uri="{909E8E84-426E-40DD-AFC4-6F175D3DCCD1}">
              <a14:hiddenFill xmlns:a14="http://schemas.microsoft.com/office/drawing/2010/main">
                <a:solidFill>
                  <a:srgbClr val="FFFFFF"/>
                </a:solidFill>
              </a14:hiddenFill>
            </a:ext>
          </a:extLst>
        </p:spPr>
      </p:pic>
      <p:sp>
        <p:nvSpPr>
          <p:cNvPr id="14" name="文字方塊 13">
            <a:extLst>
              <a:ext uri="{FF2B5EF4-FFF2-40B4-BE49-F238E27FC236}">
                <a16:creationId xmlns:a16="http://schemas.microsoft.com/office/drawing/2014/main" id="{E0681D99-9CE3-4543-B293-86BC5AC04164}"/>
              </a:ext>
            </a:extLst>
          </p:cNvPr>
          <p:cNvSpPr txBox="1"/>
          <p:nvPr/>
        </p:nvSpPr>
        <p:spPr>
          <a:xfrm>
            <a:off x="199290" y="2549586"/>
            <a:ext cx="5110899" cy="4154984"/>
          </a:xfrm>
          <a:prstGeom prst="rect">
            <a:avLst/>
          </a:prstGeom>
          <a:noFill/>
        </p:spPr>
        <p:txBody>
          <a:bodyPr wrap="square" rtlCol="0">
            <a:spAutoFit/>
          </a:bodyPr>
          <a:lstStyle/>
          <a:p>
            <a:r>
              <a:rPr lang="zh-TW" altLang="en-US" sz="2400" dirty="0">
                <a:highlight>
                  <a:srgbClr val="FFFF00"/>
                </a:highlight>
                <a:latin typeface="標楷體" panose="03000509000000000000" pitchFamily="65" charset="-120"/>
                <a:ea typeface="標楷體" panose="03000509000000000000" pitchFamily="65" charset="-120"/>
              </a:rPr>
              <a:t>＊依據以下步驟進行退還</a:t>
            </a:r>
            <a:endParaRPr lang="en-US" altLang="zh-TW" sz="2400" dirty="0">
              <a:highlight>
                <a:srgbClr val="FFFF00"/>
              </a:highlight>
              <a:latin typeface="標楷體" panose="03000509000000000000" pitchFamily="65" charset="-120"/>
              <a:ea typeface="標楷體" panose="03000509000000000000" pitchFamily="65" charset="-120"/>
            </a:endParaRPr>
          </a:p>
          <a:p>
            <a:endParaRPr lang="en-US" altLang="zh-TW" sz="2400" dirty="0">
              <a:highlight>
                <a:srgbClr val="FFFF00"/>
              </a:highlight>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點選「領取表格」</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藍色底框</a:t>
            </a:r>
            <a:r>
              <a:rPr lang="en-US" altLang="zh-TW" sz="2400" dirty="0">
                <a:latin typeface="標楷體" panose="03000509000000000000" pitchFamily="65" charset="-120"/>
                <a:ea typeface="標楷體" panose="03000509000000000000" pitchFamily="65" charset="-120"/>
              </a:rPr>
              <a:t>)</a:t>
            </a:r>
          </a:p>
          <a:p>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視窗跳出第一步：請選表格類型</a:t>
            </a:r>
            <a:endParaRPr lang="en-US" altLang="zh-TW" sz="2400" dirty="0">
              <a:latin typeface="標楷體" panose="03000509000000000000" pitchFamily="65" charset="-120"/>
              <a:ea typeface="標楷體" panose="03000509000000000000" pitchFamily="65" charset="-120"/>
            </a:endParaRPr>
          </a:p>
          <a:p>
            <a:pPr indent="171450"/>
            <a:r>
              <a:rPr lang="zh-TW" altLang="en-US" sz="2400" dirty="0">
                <a:latin typeface="標楷體" panose="03000509000000000000" pitchFamily="65" charset="-120"/>
                <a:ea typeface="標楷體" panose="03000509000000000000" pitchFamily="65" charset="-120"/>
              </a:rPr>
              <a:t>呈現紅色框底為已</a:t>
            </a:r>
            <a:r>
              <a:rPr lang="zh-TW" altLang="zh-TW" sz="2400" dirty="0">
                <a:latin typeface="標楷體" panose="03000509000000000000" pitchFamily="65" charset="-120"/>
                <a:ea typeface="標楷體" panose="03000509000000000000" pitchFamily="65" charset="-120"/>
              </a:rPr>
              <a:t>領取</a:t>
            </a:r>
            <a:r>
              <a:rPr lang="zh-TW" altLang="en-US" sz="2400" dirty="0">
                <a:latin typeface="標楷體" panose="03000509000000000000" pitchFamily="65" charset="-120"/>
                <a:ea typeface="標楷體" panose="03000509000000000000" pitchFamily="65" charset="-120"/>
              </a:rPr>
              <a:t>表格</a:t>
            </a:r>
            <a:endParaRPr lang="en-US" altLang="zh-TW" sz="2400" dirty="0">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點選領錯表格的班型</a:t>
            </a:r>
            <a:endParaRPr lang="en-US" altLang="zh-TW" sz="2400" dirty="0">
              <a:latin typeface="標楷體" panose="03000509000000000000" pitchFamily="65" charset="-120"/>
              <a:ea typeface="標楷體" panose="03000509000000000000" pitchFamily="65" charset="-120"/>
            </a:endParaRPr>
          </a:p>
          <a:p>
            <a:endParaRPr lang="en-US" altLang="zh-TW" sz="2400" dirty="0">
              <a:latin typeface="標楷體" panose="03000509000000000000" pitchFamily="65" charset="-120"/>
              <a:ea typeface="標楷體" panose="03000509000000000000" pitchFamily="65" charset="-120"/>
            </a:endParaRPr>
          </a:p>
          <a:p>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右下方</a:t>
            </a:r>
            <a:r>
              <a:rPr lang="zh-TW" altLang="en-US" sz="2400" dirty="0">
                <a:latin typeface="標楷體" panose="03000509000000000000" pitchFamily="65" charset="-120"/>
                <a:ea typeface="標楷體" panose="03000509000000000000" pitchFamily="65" charset="-120"/>
              </a:rPr>
              <a:t>會</a:t>
            </a:r>
            <a:r>
              <a:rPr lang="zh-TW" altLang="zh-TW" sz="2400" dirty="0">
                <a:latin typeface="標楷體" panose="03000509000000000000" pitchFamily="65" charset="-120"/>
                <a:ea typeface="標楷體" panose="03000509000000000000" pitchFamily="65" charset="-120"/>
              </a:rPr>
              <a:t>出現</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灰底框</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「退還」</a:t>
            </a:r>
            <a:r>
              <a:rPr lang="zh-TW" altLang="en-US" sz="2400" dirty="0">
                <a:latin typeface="標楷體" panose="03000509000000000000" pitchFamily="65" charset="-120"/>
                <a:ea typeface="標楷體" panose="03000509000000000000" pitchFamily="65" charset="-120"/>
              </a:rPr>
              <a:t>鍵</a:t>
            </a:r>
            <a:endParaRPr lang="en-US" altLang="zh-TW" sz="2400" dirty="0">
              <a:latin typeface="標楷體" panose="03000509000000000000" pitchFamily="65" charset="-120"/>
              <a:ea typeface="標楷體" panose="03000509000000000000" pitchFamily="65" charset="-120"/>
            </a:endParaRPr>
          </a:p>
          <a:p>
            <a:pPr indent="171450"/>
            <a:r>
              <a:rPr lang="zh-TW" altLang="zh-TW" sz="2400" dirty="0">
                <a:latin typeface="標楷體" panose="03000509000000000000" pitchFamily="65" charset="-120"/>
                <a:ea typeface="標楷體" panose="03000509000000000000" pitchFamily="65" charset="-120"/>
              </a:rPr>
              <a:t>點選後該班型</a:t>
            </a:r>
            <a:r>
              <a:rPr lang="zh-TW" altLang="en-US" sz="2400" dirty="0">
                <a:latin typeface="標楷體" panose="03000509000000000000" pitchFamily="65" charset="-120"/>
                <a:ea typeface="標楷體" panose="03000509000000000000" pitchFamily="65" charset="-120"/>
              </a:rPr>
              <a:t>會</a:t>
            </a:r>
            <a:r>
              <a:rPr lang="zh-TW" altLang="zh-TW" sz="2400" dirty="0">
                <a:latin typeface="標楷體" panose="03000509000000000000" pitchFamily="65" charset="-120"/>
                <a:ea typeface="標楷體" panose="03000509000000000000" pitchFamily="65" charset="-120"/>
              </a:rPr>
              <a:t>恢復黑底框。</a:t>
            </a:r>
            <a:endParaRPr lang="zh-TW" altLang="en-US" sz="2400" dirty="0">
              <a:latin typeface="標楷體" panose="03000509000000000000" pitchFamily="65" charset="-120"/>
              <a:ea typeface="標楷體" panose="03000509000000000000" pitchFamily="65" charset="-120"/>
            </a:endParaRPr>
          </a:p>
        </p:txBody>
      </p:sp>
      <p:sp>
        <p:nvSpPr>
          <p:cNvPr id="8" name="矩形: 圓角 7">
            <a:extLst>
              <a:ext uri="{FF2B5EF4-FFF2-40B4-BE49-F238E27FC236}">
                <a16:creationId xmlns:a16="http://schemas.microsoft.com/office/drawing/2014/main" id="{7F89A987-BB42-47D6-ACE5-5B266E21FF90}"/>
              </a:ext>
            </a:extLst>
          </p:cNvPr>
          <p:cNvSpPr/>
          <p:nvPr/>
        </p:nvSpPr>
        <p:spPr>
          <a:xfrm>
            <a:off x="9913989" y="3982064"/>
            <a:ext cx="1575005" cy="1843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624940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學術文獻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_9411640_TF03431380_TF03431380.potx" id="{923505AA-91E3-4B57-AABA-AC8EA251786D}" vid="{5F9510E3-AB57-464A-AC9C-E4DC9C0F0949}"/>
    </a:ext>
  </a:extLst>
</a:theme>
</file>

<file path=ppt/theme/theme2.xml><?xml version="1.0" encoding="utf-8"?>
<a:theme xmlns:a="http://schemas.openxmlformats.org/drawingml/2006/main" name="Office 佈景主題">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Props1.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2.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DDBB83-77C1-4099-A0AA-289882E745E2}">
  <ds:schemaRefs>
    <ds:schemaRef ds:uri="http://schemas.microsoft.com/office/2006/documentManagement/types"/>
    <ds:schemaRef ds:uri="http://purl.org/dc/elements/1.1/"/>
    <ds:schemaRef ds:uri="http://purl.org/dc/terms/"/>
    <ds:schemaRef ds:uri="http://purl.org/dc/dcmitype/"/>
    <ds:schemaRef ds:uri="http://schemas.microsoft.com/office/2006/metadata/properties"/>
    <ds:schemaRef ds:uri="4873beb7-5857-4685-be1f-d57550cc96cc"/>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具細條紋和緞帶設計的學術簡報 (寬螢幕)</Template>
  <TotalTime>0</TotalTime>
  <Words>1378</Words>
  <Application>Microsoft Office PowerPoint</Application>
  <PresentationFormat>寬螢幕</PresentationFormat>
  <Paragraphs>201</Paragraphs>
  <Slides>22</Slides>
  <Notes>0</Notes>
  <HiddenSlides>0</HiddenSlides>
  <MMClips>0</MMClips>
  <ScaleCrop>false</ScaleCrop>
  <HeadingPairs>
    <vt:vector size="6" baseType="variant">
      <vt:variant>
        <vt:lpstr>使用字型</vt:lpstr>
      </vt:variant>
      <vt:variant>
        <vt:i4>7</vt:i4>
      </vt:variant>
      <vt:variant>
        <vt:lpstr>佈景主題</vt:lpstr>
      </vt:variant>
      <vt:variant>
        <vt:i4>1</vt:i4>
      </vt:variant>
      <vt:variant>
        <vt:lpstr>投影片標題</vt:lpstr>
      </vt:variant>
      <vt:variant>
        <vt:i4>22</vt:i4>
      </vt:variant>
    </vt:vector>
  </HeadingPairs>
  <TitlesOfParts>
    <vt:vector size="30" baseType="lpstr">
      <vt:lpstr>Euphemia</vt:lpstr>
      <vt:lpstr>Microsoft JhengHei UI</vt:lpstr>
      <vt:lpstr>SimSun</vt:lpstr>
      <vt:lpstr>新細明體</vt:lpstr>
      <vt:lpstr>標楷體</vt:lpstr>
      <vt:lpstr>Arial</vt:lpstr>
      <vt:lpstr>Wingdings</vt:lpstr>
      <vt:lpstr>學術文獻 16x9</vt:lpstr>
      <vt:lpstr>線上說明會前注意事項</vt:lpstr>
      <vt:lpstr>彰化縣114學年度 特殊教育課程計畫說明</vt:lpstr>
      <vt:lpstr>線上說明會注意事項</vt:lpstr>
      <vt:lpstr>113學年度特殊教育課程計畫備查重要期程</vt:lpstr>
      <vt:lpstr>PowerPoint 簡報</vt:lpstr>
      <vt:lpstr>上傳平台操作說明</vt:lpstr>
      <vt:lpstr>上傳平台操作說明</vt:lpstr>
      <vt:lpstr>上傳平台操作說明</vt:lpstr>
      <vt:lpstr>上傳平台操作說明</vt:lpstr>
      <vt:lpstr>上傳平台操作說明</vt:lpstr>
      <vt:lpstr>上傳平台操作說明</vt:lpstr>
      <vt:lpstr>上傳平台操作說明</vt:lpstr>
      <vt:lpstr>上傳平台操作說明</vt:lpstr>
      <vt:lpstr>上傳平台操作說明</vt:lpstr>
      <vt:lpstr>上傳平台操作說明</vt:lpstr>
      <vt:lpstr>上傳平台操作說明</vt:lpstr>
      <vt:lpstr>上傳平台操作說明</vt:lpstr>
      <vt:lpstr>上傳平台操作說明</vt:lpstr>
      <vt:lpstr>上傳平台操作說明</vt:lpstr>
      <vt:lpstr>上傳平台操作說明</vt:lpstr>
      <vt:lpstr>特殊教育課程調整實施計畫</vt:lpstr>
      <vt:lpstr>個資法提醒</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2022-04-06T03:29:41Z</dcterms:created>
  <dcterms:modified xsi:type="dcterms:W3CDTF">2025-05-14T02:27:08Z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